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98" r:id="rId2"/>
    <p:sldId id="402" r:id="rId3"/>
    <p:sldId id="399" r:id="rId4"/>
    <p:sldId id="367" r:id="rId5"/>
    <p:sldId id="363" r:id="rId6"/>
    <p:sldId id="364" r:id="rId7"/>
    <p:sldId id="365" r:id="rId8"/>
    <p:sldId id="366" r:id="rId9"/>
    <p:sldId id="400" r:id="rId10"/>
    <p:sldId id="370" r:id="rId11"/>
    <p:sldId id="371" r:id="rId12"/>
    <p:sldId id="372" r:id="rId13"/>
    <p:sldId id="373" r:id="rId14"/>
    <p:sldId id="374" r:id="rId15"/>
    <p:sldId id="377" r:id="rId16"/>
    <p:sldId id="375" r:id="rId17"/>
    <p:sldId id="376" r:id="rId18"/>
    <p:sldId id="378" r:id="rId19"/>
    <p:sldId id="401" r:id="rId20"/>
    <p:sldId id="362" r:id="rId21"/>
    <p:sldId id="340" r:id="rId22"/>
    <p:sldId id="303" r:id="rId23"/>
    <p:sldId id="278" r:id="rId24"/>
    <p:sldId id="274" r:id="rId25"/>
    <p:sldId id="269" r:id="rId26"/>
    <p:sldId id="271" r:id="rId27"/>
    <p:sldId id="361" r:id="rId28"/>
    <p:sldId id="279" r:id="rId29"/>
    <p:sldId id="277" r:id="rId30"/>
    <p:sldId id="301" r:id="rId31"/>
    <p:sldId id="282" r:id="rId32"/>
    <p:sldId id="317" r:id="rId33"/>
    <p:sldId id="318" r:id="rId34"/>
    <p:sldId id="320" r:id="rId35"/>
    <p:sldId id="305" r:id="rId36"/>
    <p:sldId id="285" r:id="rId37"/>
    <p:sldId id="302" r:id="rId38"/>
    <p:sldId id="312" r:id="rId39"/>
    <p:sldId id="313" r:id="rId40"/>
    <p:sldId id="315" r:id="rId41"/>
  </p:sldIdLst>
  <p:sldSz cx="9144000" cy="6858000" type="screen4x3"/>
  <p:notesSz cx="6858000" cy="9144000"/>
  <p:defaultTextStyle>
    <a:defPPr>
      <a:defRPr lang="en-AU"/>
    </a:defPPr>
    <a:lvl1pPr algn="l" rtl="0" fontAlgn="base">
      <a:spcBef>
        <a:spcPct val="0"/>
      </a:spcBef>
      <a:spcAft>
        <a:spcPct val="0"/>
      </a:spcAft>
      <a:defRPr sz="4800" kern="1200">
        <a:solidFill>
          <a:schemeClr val="tx1"/>
        </a:solidFill>
        <a:latin typeface="Times New Roman" panose="02020603050405020304" pitchFamily="18" charset="0"/>
        <a:ea typeface="+mn-ea"/>
        <a:cs typeface="Times New Roman" panose="02020603050405020304" pitchFamily="18" charset="0"/>
      </a:defRPr>
    </a:lvl1pPr>
    <a:lvl2pPr marL="457200" algn="l" rtl="0" fontAlgn="base">
      <a:spcBef>
        <a:spcPct val="0"/>
      </a:spcBef>
      <a:spcAft>
        <a:spcPct val="0"/>
      </a:spcAft>
      <a:defRPr sz="4800" kern="1200">
        <a:solidFill>
          <a:schemeClr val="tx1"/>
        </a:solidFill>
        <a:latin typeface="Times New Roman" panose="02020603050405020304" pitchFamily="18" charset="0"/>
        <a:ea typeface="+mn-ea"/>
        <a:cs typeface="Times New Roman" panose="02020603050405020304" pitchFamily="18" charset="0"/>
      </a:defRPr>
    </a:lvl2pPr>
    <a:lvl3pPr marL="914400" algn="l" rtl="0" fontAlgn="base">
      <a:spcBef>
        <a:spcPct val="0"/>
      </a:spcBef>
      <a:spcAft>
        <a:spcPct val="0"/>
      </a:spcAft>
      <a:defRPr sz="4800" kern="1200">
        <a:solidFill>
          <a:schemeClr val="tx1"/>
        </a:solidFill>
        <a:latin typeface="Times New Roman" panose="02020603050405020304" pitchFamily="18" charset="0"/>
        <a:ea typeface="+mn-ea"/>
        <a:cs typeface="Times New Roman" panose="02020603050405020304" pitchFamily="18" charset="0"/>
      </a:defRPr>
    </a:lvl3pPr>
    <a:lvl4pPr marL="1371600" algn="l" rtl="0" fontAlgn="base">
      <a:spcBef>
        <a:spcPct val="0"/>
      </a:spcBef>
      <a:spcAft>
        <a:spcPct val="0"/>
      </a:spcAft>
      <a:defRPr sz="4800" kern="1200">
        <a:solidFill>
          <a:schemeClr val="tx1"/>
        </a:solidFill>
        <a:latin typeface="Times New Roman" panose="02020603050405020304" pitchFamily="18" charset="0"/>
        <a:ea typeface="+mn-ea"/>
        <a:cs typeface="Times New Roman" panose="02020603050405020304" pitchFamily="18" charset="0"/>
      </a:defRPr>
    </a:lvl4pPr>
    <a:lvl5pPr marL="1828800" algn="l" rtl="0" fontAlgn="base">
      <a:spcBef>
        <a:spcPct val="0"/>
      </a:spcBef>
      <a:spcAft>
        <a:spcPct val="0"/>
      </a:spcAft>
      <a:defRPr sz="48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48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48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48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48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a:srgbClr val="465050"/>
    <a:srgbClr val="CC3300"/>
    <a:srgbClr val="596565"/>
    <a:srgbClr val="5A5D64"/>
    <a:srgbClr val="5F5F5F"/>
    <a:srgbClr val="1B0F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59" autoAdjust="0"/>
    <p:restoredTop sz="94693" autoAdjust="0"/>
  </p:normalViewPr>
  <p:slideViewPr>
    <p:cSldViewPr>
      <p:cViewPr varScale="1">
        <p:scale>
          <a:sx n="110" d="100"/>
          <a:sy n="110" d="100"/>
        </p:scale>
        <p:origin x="57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63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63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63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DDD544C-E517-4862-9DF4-739FEC1CA789}" type="slidenum">
              <a:rPr lang="en-US" altLang="en-US"/>
              <a:pPr/>
              <a:t>‹#›</a:t>
            </a:fld>
            <a:endParaRPr lang="en-US" altLang="en-US"/>
          </a:p>
        </p:txBody>
      </p:sp>
    </p:spTree>
    <p:extLst>
      <p:ext uri="{BB962C8B-B14F-4D97-AF65-F5344CB8AC3E}">
        <p14:creationId xmlns:p14="http://schemas.microsoft.com/office/powerpoint/2010/main" val="30228220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eaLnBrk="1" hangingPunct="1"/>
            <a:fld id="{472617E5-91FD-4B7C-B077-4562B6403857}" type="slidenum">
              <a:rPr lang="en-US" altLang="en-US" sz="1200"/>
              <a:pPr eaLnBrk="1" hangingPunct="1"/>
              <a:t>4</a:t>
            </a:fld>
            <a:endParaRPr lang="en-US" alt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595555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eaLnBrk="1" hangingPunct="1"/>
            <a:fld id="{472617E5-91FD-4B7C-B077-4562B6403857}" type="slidenum">
              <a:rPr lang="en-US" altLang="en-US" sz="1200"/>
              <a:pPr eaLnBrk="1" hangingPunct="1"/>
              <a:t>14</a:t>
            </a:fld>
            <a:endParaRPr lang="en-US" alt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055962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eaLnBrk="1" hangingPunct="1"/>
            <a:fld id="{472617E5-91FD-4B7C-B077-4562B6403857}" type="slidenum">
              <a:rPr lang="en-US" altLang="en-US" sz="1200"/>
              <a:pPr eaLnBrk="1" hangingPunct="1"/>
              <a:t>15</a:t>
            </a:fld>
            <a:endParaRPr lang="en-US" alt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012437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eaLnBrk="1" hangingPunct="1"/>
            <a:fld id="{472617E5-91FD-4B7C-B077-4562B6403857}" type="slidenum">
              <a:rPr lang="en-US" altLang="en-US" sz="1200"/>
              <a:pPr eaLnBrk="1" hangingPunct="1"/>
              <a:t>16</a:t>
            </a:fld>
            <a:endParaRPr lang="en-US" alt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896563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eaLnBrk="1" hangingPunct="1"/>
            <a:fld id="{472617E5-91FD-4B7C-B077-4562B6403857}" type="slidenum">
              <a:rPr lang="en-US" altLang="en-US" sz="1200"/>
              <a:pPr eaLnBrk="1" hangingPunct="1"/>
              <a:t>17</a:t>
            </a:fld>
            <a:endParaRPr lang="en-US" alt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655009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eaLnBrk="1" hangingPunct="1"/>
            <a:fld id="{472617E5-91FD-4B7C-B077-4562B6403857}" type="slidenum">
              <a:rPr lang="en-US" altLang="en-US" sz="1200"/>
              <a:pPr eaLnBrk="1" hangingPunct="1"/>
              <a:t>18</a:t>
            </a:fld>
            <a:endParaRPr lang="en-US" alt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724468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eaLnBrk="1" hangingPunct="1"/>
            <a:fld id="{1EB80F92-40F6-4B90-875B-C7ABE37032AB}" type="slidenum">
              <a:rPr lang="en-US" altLang="en-US" sz="1200"/>
              <a:pPr eaLnBrk="1" hangingPunct="1"/>
              <a:t>20</a:t>
            </a:fld>
            <a:endParaRPr lang="en-US" altLang="en-US"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504855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eaLnBrk="1" hangingPunct="1"/>
            <a:fld id="{CDAB2AD7-4995-431D-86A4-DEF8413F3E38}" type="slidenum">
              <a:rPr lang="en-US" altLang="en-US" sz="1200"/>
              <a:pPr eaLnBrk="1" hangingPunct="1"/>
              <a:t>21</a:t>
            </a:fld>
            <a:endParaRPr lang="en-US" altLang="en-US"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676667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eaLnBrk="1" hangingPunct="1"/>
            <a:fld id="{472617E5-91FD-4B7C-B077-4562B6403857}" type="slidenum">
              <a:rPr lang="en-US" altLang="en-US" sz="1200"/>
              <a:pPr eaLnBrk="1" hangingPunct="1"/>
              <a:t>22</a:t>
            </a:fld>
            <a:endParaRPr lang="en-US" alt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595776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eaLnBrk="1" hangingPunct="1"/>
            <a:fld id="{DD8B0436-53C5-456D-BCA2-C5E27A30FB3D}" type="slidenum">
              <a:rPr lang="en-US" altLang="en-US" sz="1200"/>
              <a:pPr eaLnBrk="1" hangingPunct="1"/>
              <a:t>23</a:t>
            </a:fld>
            <a:endParaRPr lang="en-US"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014619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eaLnBrk="1" hangingPunct="1"/>
            <a:fld id="{018BD34C-13E8-44CF-B85A-75639FF9755F}" type="slidenum">
              <a:rPr lang="en-US" altLang="en-US" sz="1200"/>
              <a:pPr eaLnBrk="1" hangingPunct="1"/>
              <a:t>24</a:t>
            </a:fld>
            <a:endParaRPr lang="en-US" alt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137118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eaLnBrk="1" hangingPunct="1"/>
            <a:fld id="{472617E5-91FD-4B7C-B077-4562B6403857}" type="slidenum">
              <a:rPr lang="en-US" altLang="en-US" sz="1200"/>
              <a:pPr eaLnBrk="1" hangingPunct="1"/>
              <a:t>5</a:t>
            </a:fld>
            <a:endParaRPr lang="en-US" alt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04776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eaLnBrk="1" hangingPunct="1"/>
            <a:fld id="{F4F199E0-CAA7-45CE-82B1-0FE2BC476D91}" type="slidenum">
              <a:rPr lang="en-US" altLang="en-US" sz="1200"/>
              <a:pPr eaLnBrk="1" hangingPunct="1"/>
              <a:t>25</a:t>
            </a:fld>
            <a:endParaRPr lang="en-US" alt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79908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eaLnBrk="1" hangingPunct="1"/>
            <a:fld id="{7AB6B6CF-5EA9-4817-AB29-C3B68C394F7C}" type="slidenum">
              <a:rPr lang="en-US" altLang="en-US" sz="1200"/>
              <a:pPr eaLnBrk="1" hangingPunct="1"/>
              <a:t>26</a:t>
            </a:fld>
            <a:endParaRPr lang="en-US" alt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910419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eaLnBrk="1" hangingPunct="1"/>
            <a:fld id="{88937E07-F1F7-486F-B0B5-94955E824F2B}" type="slidenum">
              <a:rPr lang="en-US" altLang="en-US" sz="1200"/>
              <a:pPr eaLnBrk="1" hangingPunct="1"/>
              <a:t>27</a:t>
            </a:fld>
            <a:endParaRPr lang="en-US" alt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27545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eaLnBrk="1" hangingPunct="1"/>
            <a:fld id="{19C24133-5E9C-4EB2-BD91-2B1EF1C2AF53}" type="slidenum">
              <a:rPr lang="en-US" altLang="en-US" sz="1200"/>
              <a:pPr eaLnBrk="1" hangingPunct="1"/>
              <a:t>28</a:t>
            </a:fld>
            <a:endParaRPr lang="en-US" alt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185507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eaLnBrk="1" hangingPunct="1"/>
            <a:fld id="{76C4D383-89B5-4800-8F1D-D0E6E3B478D6}" type="slidenum">
              <a:rPr lang="en-US" altLang="en-US" sz="1200"/>
              <a:pPr eaLnBrk="1" hangingPunct="1"/>
              <a:t>29</a:t>
            </a:fld>
            <a:endParaRPr lang="en-US" alt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366157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eaLnBrk="1" hangingPunct="1"/>
            <a:fld id="{C9BBCB45-24F2-4C3C-B9FE-2B539408C0F4}" type="slidenum">
              <a:rPr lang="en-US" altLang="en-US" sz="1200"/>
              <a:pPr eaLnBrk="1" hangingPunct="1"/>
              <a:t>30</a:t>
            </a:fld>
            <a:endParaRPr lang="en-US" alt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41130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eaLnBrk="1" hangingPunct="1"/>
            <a:fld id="{1401AA3D-C583-4755-9C36-4F5275BF3025}" type="slidenum">
              <a:rPr lang="en-US" altLang="en-US" sz="1200"/>
              <a:pPr eaLnBrk="1" hangingPunct="1"/>
              <a:t>31</a:t>
            </a:fld>
            <a:endParaRPr lang="en-US" alt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638111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eaLnBrk="1" hangingPunct="1"/>
            <a:fld id="{CF07442B-EBDB-45D6-97FD-B7D924519CF9}" type="slidenum">
              <a:rPr lang="en-US" altLang="en-US" sz="1200"/>
              <a:pPr eaLnBrk="1" hangingPunct="1"/>
              <a:t>32</a:t>
            </a:fld>
            <a:endParaRPr lang="en-US" alt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109409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eaLnBrk="1" hangingPunct="1"/>
            <a:fld id="{A0CFEC60-04D5-4F81-826E-7015AB7956FD}" type="slidenum">
              <a:rPr lang="en-US" altLang="en-US" sz="1200"/>
              <a:pPr eaLnBrk="1" hangingPunct="1"/>
              <a:t>33</a:t>
            </a:fld>
            <a:endParaRPr lang="en-US" alt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6457874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eaLnBrk="1" hangingPunct="1"/>
            <a:fld id="{BD1F5E4D-F5C9-4B32-B9EB-384D2481F8A9}" type="slidenum">
              <a:rPr lang="en-US" altLang="en-US" sz="1200"/>
              <a:pPr eaLnBrk="1" hangingPunct="1"/>
              <a:t>34</a:t>
            </a:fld>
            <a:endParaRPr lang="en-US" alt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435273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eaLnBrk="1" hangingPunct="1"/>
            <a:fld id="{472617E5-91FD-4B7C-B077-4562B6403857}" type="slidenum">
              <a:rPr lang="en-US" altLang="en-US" sz="1200"/>
              <a:pPr eaLnBrk="1" hangingPunct="1"/>
              <a:t>6</a:t>
            </a:fld>
            <a:endParaRPr lang="en-US" alt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4869596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eaLnBrk="1" hangingPunct="1"/>
            <a:fld id="{19194193-EEBD-4155-BDCA-F66BDB327F85}" type="slidenum">
              <a:rPr lang="en-US" altLang="en-US" sz="1200"/>
              <a:pPr eaLnBrk="1" hangingPunct="1"/>
              <a:t>35</a:t>
            </a:fld>
            <a:endParaRPr lang="en-US" alt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1754323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eaLnBrk="1" hangingPunct="1"/>
            <a:fld id="{37CF1C4C-3857-4F94-B576-065E4A365DE5}" type="slidenum">
              <a:rPr lang="en-US" altLang="en-US" sz="1200"/>
              <a:pPr eaLnBrk="1" hangingPunct="1"/>
              <a:t>36</a:t>
            </a:fld>
            <a:endParaRPr lang="en-US" alt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8116980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eaLnBrk="1" hangingPunct="1"/>
            <a:fld id="{7C03A4DE-54CA-49B1-A773-7A6A97744BDB}" type="slidenum">
              <a:rPr lang="en-US" altLang="en-US" sz="1200"/>
              <a:pPr eaLnBrk="1" hangingPunct="1"/>
              <a:t>37</a:t>
            </a:fld>
            <a:endParaRPr lang="en-US" alt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0642949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eaLnBrk="1" hangingPunct="1"/>
            <a:fld id="{7CF3844F-03A1-457F-AFDA-F13A425A1246}" type="slidenum">
              <a:rPr lang="en-US" altLang="en-US" sz="1200"/>
              <a:pPr eaLnBrk="1" hangingPunct="1"/>
              <a:t>38</a:t>
            </a:fld>
            <a:endParaRPr lang="en-US" altLang="en-US" sz="1200"/>
          </a:p>
        </p:txBody>
      </p:sp>
      <p:sp>
        <p:nvSpPr>
          <p:cNvPr id="4301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algn="r" rtl="1" eaLnBrk="1" hangingPunct="1"/>
            <a:fld id="{827A6FED-4C67-4F44-9474-7100D051572C}" type="slidenum">
              <a:rPr lang="ar-SA" altLang="en-US" sz="1200">
                <a:latin typeface="Arial" panose="020B0604020202020204" pitchFamily="34" charset="0"/>
                <a:cs typeface="Arial" panose="020B0604020202020204" pitchFamily="34" charset="0"/>
              </a:rPr>
              <a:pPr algn="r" rtl="1" eaLnBrk="1" hangingPunct="1"/>
              <a:t>38</a:t>
            </a:fld>
            <a:endParaRPr lang="en-US" altLang="en-US" sz="1200">
              <a:latin typeface="Arial" panose="020B0604020202020204" pitchFamily="34" charset="0"/>
              <a:cs typeface="Arial" panose="020B0604020202020204" pitchFamily="34" charset="0"/>
            </a:endParaRPr>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7896944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eaLnBrk="1" hangingPunct="1"/>
            <a:fld id="{1C099C7D-21FB-43C6-83FF-3C80C6A00849}" type="slidenum">
              <a:rPr lang="en-US" altLang="en-US" sz="1200"/>
              <a:pPr eaLnBrk="1" hangingPunct="1"/>
              <a:t>39</a:t>
            </a:fld>
            <a:endParaRPr lang="en-US" altLang="en-US" sz="1200"/>
          </a:p>
        </p:txBody>
      </p:sp>
      <p:sp>
        <p:nvSpPr>
          <p:cNvPr id="4403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algn="r" rtl="1" eaLnBrk="1" hangingPunct="1"/>
            <a:fld id="{FBFA1697-9600-44CD-B70F-EBFCF4F349D8}" type="slidenum">
              <a:rPr lang="ar-SA" altLang="en-US" sz="1200">
                <a:latin typeface="Arial" panose="020B0604020202020204" pitchFamily="34" charset="0"/>
                <a:cs typeface="Arial" panose="020B0604020202020204" pitchFamily="34" charset="0"/>
              </a:rPr>
              <a:pPr algn="r" rtl="1" eaLnBrk="1" hangingPunct="1"/>
              <a:t>39</a:t>
            </a:fld>
            <a:endParaRPr lang="en-US" altLang="en-US" sz="1200">
              <a:latin typeface="Arial" panose="020B0604020202020204" pitchFamily="34" charset="0"/>
              <a:cs typeface="Arial" panose="020B0604020202020204" pitchFamily="34" charset="0"/>
            </a:endParaRPr>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2293047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eaLnBrk="1" hangingPunct="1"/>
            <a:fld id="{3D487326-A493-4298-9D80-A10EA0E43861}" type="slidenum">
              <a:rPr lang="en-US" altLang="en-US" sz="1200"/>
              <a:pPr eaLnBrk="1" hangingPunct="1"/>
              <a:t>40</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628004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eaLnBrk="1" hangingPunct="1"/>
            <a:fld id="{472617E5-91FD-4B7C-B077-4562B6403857}" type="slidenum">
              <a:rPr lang="en-US" altLang="en-US" sz="1200"/>
              <a:pPr eaLnBrk="1" hangingPunct="1"/>
              <a:t>7</a:t>
            </a:fld>
            <a:endParaRPr lang="en-US" alt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100774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eaLnBrk="1" hangingPunct="1"/>
            <a:fld id="{472617E5-91FD-4B7C-B077-4562B6403857}" type="slidenum">
              <a:rPr lang="en-US" altLang="en-US" sz="1200"/>
              <a:pPr eaLnBrk="1" hangingPunct="1"/>
              <a:t>8</a:t>
            </a:fld>
            <a:endParaRPr lang="en-US" alt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29884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eaLnBrk="1" hangingPunct="1"/>
            <a:fld id="{472617E5-91FD-4B7C-B077-4562B6403857}" type="slidenum">
              <a:rPr lang="en-US" altLang="en-US" sz="1200"/>
              <a:pPr eaLnBrk="1" hangingPunct="1"/>
              <a:t>10</a:t>
            </a:fld>
            <a:endParaRPr lang="en-US" alt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27376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eaLnBrk="1" hangingPunct="1"/>
            <a:fld id="{472617E5-91FD-4B7C-B077-4562B6403857}" type="slidenum">
              <a:rPr lang="en-US" altLang="en-US" sz="1200"/>
              <a:pPr eaLnBrk="1" hangingPunct="1"/>
              <a:t>11</a:t>
            </a:fld>
            <a:endParaRPr lang="en-US" alt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676598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eaLnBrk="1" hangingPunct="1"/>
            <a:fld id="{472617E5-91FD-4B7C-B077-4562B6403857}" type="slidenum">
              <a:rPr lang="en-US" altLang="en-US" sz="1200"/>
              <a:pPr eaLnBrk="1" hangingPunct="1"/>
              <a:t>12</a:t>
            </a:fld>
            <a:endParaRPr lang="en-US" alt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243204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eaLnBrk="1" hangingPunct="1"/>
            <a:fld id="{472617E5-91FD-4B7C-B077-4562B6403857}" type="slidenum">
              <a:rPr lang="en-US" altLang="en-US" sz="1200"/>
              <a:pPr eaLnBrk="1" hangingPunct="1"/>
              <a:t>13</a:t>
            </a:fld>
            <a:endParaRPr lang="en-US" alt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315816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fld id="{8FAE4FC2-42B5-43B7-9DEF-45EC8CB8F21D}" type="slidenum">
              <a:rPr lang="en-AU" altLang="en-US"/>
              <a:pPr/>
              <a:t>‹#›</a:t>
            </a:fld>
            <a:endParaRPr lang="en-AU" altLang="en-US"/>
          </a:p>
        </p:txBody>
      </p:sp>
    </p:spTree>
    <p:extLst>
      <p:ext uri="{BB962C8B-B14F-4D97-AF65-F5344CB8AC3E}">
        <p14:creationId xmlns:p14="http://schemas.microsoft.com/office/powerpoint/2010/main" val="2201022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fld id="{81F54A06-7C0D-4E78-AEF0-0740B6302522}" type="slidenum">
              <a:rPr lang="en-AU" altLang="en-US"/>
              <a:pPr/>
              <a:t>‹#›</a:t>
            </a:fld>
            <a:endParaRPr lang="en-AU" altLang="en-US"/>
          </a:p>
        </p:txBody>
      </p:sp>
    </p:spTree>
    <p:extLst>
      <p:ext uri="{BB962C8B-B14F-4D97-AF65-F5344CB8AC3E}">
        <p14:creationId xmlns:p14="http://schemas.microsoft.com/office/powerpoint/2010/main" val="1856927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fld id="{8419F44E-84F8-4526-A080-91A9D068C990}" type="slidenum">
              <a:rPr lang="en-AU" altLang="en-US"/>
              <a:pPr/>
              <a:t>‹#›</a:t>
            </a:fld>
            <a:endParaRPr lang="en-AU" altLang="en-US"/>
          </a:p>
        </p:txBody>
      </p:sp>
    </p:spTree>
    <p:extLst>
      <p:ext uri="{BB962C8B-B14F-4D97-AF65-F5344CB8AC3E}">
        <p14:creationId xmlns:p14="http://schemas.microsoft.com/office/powerpoint/2010/main" val="59956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fld id="{8B4D912A-E58B-4D51-AC57-368A88B5862B}" type="slidenum">
              <a:rPr lang="en-AU" altLang="en-US"/>
              <a:pPr/>
              <a:t>‹#›</a:t>
            </a:fld>
            <a:endParaRPr lang="en-AU" altLang="en-US"/>
          </a:p>
        </p:txBody>
      </p:sp>
    </p:spTree>
    <p:extLst>
      <p:ext uri="{BB962C8B-B14F-4D97-AF65-F5344CB8AC3E}">
        <p14:creationId xmlns:p14="http://schemas.microsoft.com/office/powerpoint/2010/main" val="166291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fld id="{2E65936D-CB80-4066-8210-3335DB10712F}" type="slidenum">
              <a:rPr lang="en-AU" altLang="en-US"/>
              <a:pPr/>
              <a:t>‹#›</a:t>
            </a:fld>
            <a:endParaRPr lang="en-AU" altLang="en-US"/>
          </a:p>
        </p:txBody>
      </p:sp>
    </p:spTree>
    <p:extLst>
      <p:ext uri="{BB962C8B-B14F-4D97-AF65-F5344CB8AC3E}">
        <p14:creationId xmlns:p14="http://schemas.microsoft.com/office/powerpoint/2010/main" val="2321420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fld id="{1CC7C729-DFA4-46A8-A0C9-8DCDC73E43B5}" type="slidenum">
              <a:rPr lang="en-AU" altLang="en-US"/>
              <a:pPr/>
              <a:t>‹#›</a:t>
            </a:fld>
            <a:endParaRPr lang="en-AU" altLang="en-US"/>
          </a:p>
        </p:txBody>
      </p:sp>
    </p:spTree>
    <p:extLst>
      <p:ext uri="{BB962C8B-B14F-4D97-AF65-F5344CB8AC3E}">
        <p14:creationId xmlns:p14="http://schemas.microsoft.com/office/powerpoint/2010/main" val="1342287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endParaRPr lang="en-AU"/>
          </a:p>
        </p:txBody>
      </p:sp>
      <p:sp>
        <p:nvSpPr>
          <p:cNvPr id="8" name="Rectangle 5"/>
          <p:cNvSpPr>
            <a:spLocks noGrp="1" noChangeArrowheads="1"/>
          </p:cNvSpPr>
          <p:nvPr>
            <p:ph type="ftr" sz="quarter" idx="11"/>
          </p:nvPr>
        </p:nvSpPr>
        <p:spPr>
          <a:ln/>
        </p:spPr>
        <p:txBody>
          <a:bodyPr/>
          <a:lstStyle>
            <a:lvl1pPr>
              <a:defRPr/>
            </a:lvl1pPr>
          </a:lstStyle>
          <a:p>
            <a:pPr>
              <a:defRPr/>
            </a:pPr>
            <a:endParaRPr lang="en-AU"/>
          </a:p>
        </p:txBody>
      </p:sp>
      <p:sp>
        <p:nvSpPr>
          <p:cNvPr id="9" name="Rectangle 6"/>
          <p:cNvSpPr>
            <a:spLocks noGrp="1" noChangeArrowheads="1"/>
          </p:cNvSpPr>
          <p:nvPr>
            <p:ph type="sldNum" sz="quarter" idx="12"/>
          </p:nvPr>
        </p:nvSpPr>
        <p:spPr>
          <a:ln/>
        </p:spPr>
        <p:txBody>
          <a:bodyPr/>
          <a:lstStyle>
            <a:lvl1pPr>
              <a:defRPr/>
            </a:lvl1pPr>
          </a:lstStyle>
          <a:p>
            <a:fld id="{8A2B9E56-AF20-4452-9992-D8BF89D35F18}" type="slidenum">
              <a:rPr lang="en-AU" altLang="en-US"/>
              <a:pPr/>
              <a:t>‹#›</a:t>
            </a:fld>
            <a:endParaRPr lang="en-AU" altLang="en-US"/>
          </a:p>
        </p:txBody>
      </p:sp>
    </p:spTree>
    <p:extLst>
      <p:ext uri="{BB962C8B-B14F-4D97-AF65-F5344CB8AC3E}">
        <p14:creationId xmlns:p14="http://schemas.microsoft.com/office/powerpoint/2010/main" val="3191690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AU"/>
          </a:p>
        </p:txBody>
      </p:sp>
      <p:sp>
        <p:nvSpPr>
          <p:cNvPr id="4" name="Rectangle 5"/>
          <p:cNvSpPr>
            <a:spLocks noGrp="1" noChangeArrowheads="1"/>
          </p:cNvSpPr>
          <p:nvPr>
            <p:ph type="ftr" sz="quarter" idx="11"/>
          </p:nvPr>
        </p:nvSpPr>
        <p:spPr>
          <a:ln/>
        </p:spPr>
        <p:txBody>
          <a:bodyPr/>
          <a:lstStyle>
            <a:lvl1pPr>
              <a:defRPr/>
            </a:lvl1pPr>
          </a:lstStyle>
          <a:p>
            <a:pPr>
              <a:defRPr/>
            </a:pPr>
            <a:endParaRPr lang="en-AU"/>
          </a:p>
        </p:txBody>
      </p:sp>
      <p:sp>
        <p:nvSpPr>
          <p:cNvPr id="5" name="Rectangle 6"/>
          <p:cNvSpPr>
            <a:spLocks noGrp="1" noChangeArrowheads="1"/>
          </p:cNvSpPr>
          <p:nvPr>
            <p:ph type="sldNum" sz="quarter" idx="12"/>
          </p:nvPr>
        </p:nvSpPr>
        <p:spPr>
          <a:ln/>
        </p:spPr>
        <p:txBody>
          <a:bodyPr/>
          <a:lstStyle>
            <a:lvl1pPr>
              <a:defRPr/>
            </a:lvl1pPr>
          </a:lstStyle>
          <a:p>
            <a:fld id="{9791297E-66EA-4AE6-B1E9-6CF1881E44EA}" type="slidenum">
              <a:rPr lang="en-AU" altLang="en-US"/>
              <a:pPr/>
              <a:t>‹#›</a:t>
            </a:fld>
            <a:endParaRPr lang="en-AU" altLang="en-US"/>
          </a:p>
        </p:txBody>
      </p:sp>
    </p:spTree>
    <p:extLst>
      <p:ext uri="{BB962C8B-B14F-4D97-AF65-F5344CB8AC3E}">
        <p14:creationId xmlns:p14="http://schemas.microsoft.com/office/powerpoint/2010/main" val="808878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p>
        </p:txBody>
      </p:sp>
      <p:sp>
        <p:nvSpPr>
          <p:cNvPr id="3" name="Rectangle 5"/>
          <p:cNvSpPr>
            <a:spLocks noGrp="1" noChangeArrowheads="1"/>
          </p:cNvSpPr>
          <p:nvPr>
            <p:ph type="ftr" sz="quarter" idx="11"/>
          </p:nvPr>
        </p:nvSpPr>
        <p:spPr>
          <a:ln/>
        </p:spPr>
        <p:txBody>
          <a:bodyPr/>
          <a:lstStyle>
            <a:lvl1pPr>
              <a:defRPr/>
            </a:lvl1pPr>
          </a:lstStyle>
          <a:p>
            <a:pPr>
              <a:defRPr/>
            </a:pPr>
            <a:endParaRPr lang="en-AU"/>
          </a:p>
        </p:txBody>
      </p:sp>
      <p:sp>
        <p:nvSpPr>
          <p:cNvPr id="4" name="Rectangle 6"/>
          <p:cNvSpPr>
            <a:spLocks noGrp="1" noChangeArrowheads="1"/>
          </p:cNvSpPr>
          <p:nvPr>
            <p:ph type="sldNum" sz="quarter" idx="12"/>
          </p:nvPr>
        </p:nvSpPr>
        <p:spPr>
          <a:ln/>
        </p:spPr>
        <p:txBody>
          <a:bodyPr/>
          <a:lstStyle>
            <a:lvl1pPr>
              <a:defRPr/>
            </a:lvl1pPr>
          </a:lstStyle>
          <a:p>
            <a:fld id="{1712CB4D-AAF8-41A1-BCEC-937ED9750B8D}" type="slidenum">
              <a:rPr lang="en-AU" altLang="en-US"/>
              <a:pPr/>
              <a:t>‹#›</a:t>
            </a:fld>
            <a:endParaRPr lang="en-AU" altLang="en-US"/>
          </a:p>
        </p:txBody>
      </p:sp>
    </p:spTree>
    <p:extLst>
      <p:ext uri="{BB962C8B-B14F-4D97-AF65-F5344CB8AC3E}">
        <p14:creationId xmlns:p14="http://schemas.microsoft.com/office/powerpoint/2010/main" val="4100124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fld id="{0D3A28CE-38E0-440E-B7F3-CA2FDCFE7D77}" type="slidenum">
              <a:rPr lang="en-AU" altLang="en-US"/>
              <a:pPr/>
              <a:t>‹#›</a:t>
            </a:fld>
            <a:endParaRPr lang="en-AU" altLang="en-US"/>
          </a:p>
        </p:txBody>
      </p:sp>
    </p:spTree>
    <p:extLst>
      <p:ext uri="{BB962C8B-B14F-4D97-AF65-F5344CB8AC3E}">
        <p14:creationId xmlns:p14="http://schemas.microsoft.com/office/powerpoint/2010/main" val="1921034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fld id="{C3CF9B94-20D4-4E6B-9E34-7F727AF5E36A}" type="slidenum">
              <a:rPr lang="en-AU" altLang="en-US"/>
              <a:pPr/>
              <a:t>‹#›</a:t>
            </a:fld>
            <a:endParaRPr lang="en-AU" altLang="en-US"/>
          </a:p>
        </p:txBody>
      </p:sp>
    </p:spTree>
    <p:extLst>
      <p:ext uri="{BB962C8B-B14F-4D97-AF65-F5344CB8AC3E}">
        <p14:creationId xmlns:p14="http://schemas.microsoft.com/office/powerpoint/2010/main" val="4002338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AU"/>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AU"/>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BC63F3D-DC3D-4F1D-8253-BF1DD4E2020C}" type="slidenum">
              <a:rPr lang="en-AU" altLang="en-US"/>
              <a:pPr/>
              <a:t>‹#›</a:t>
            </a:fld>
            <a:endParaRPr lang="en-A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hyperlink" Target="http://www.google.com.au/url?sa=i&amp;rct=j&amp;q=&amp;esrc=s&amp;source=images&amp;cd=&amp;cad=rja&amp;uact=8&amp;docid=72_AM_7Bj6hfNM&amp;tbnid=RKP5Yl2FQzuifM:&amp;ved=0CAUQjRw&amp;url=http://popeshenouda.ca/tag/pope-shenoudas-words/&amp;ei=LTWMU-OEM8-dkgXJ1oCIDQ&amp;bvm=bv.67720277,d.dGI&amp;psig=AFQjCNHKRwz4PJv6dlVgalpanfve8KPI7w&amp;ust=140178393626600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Church/Documents/tratyl-presentation/Midnight%20prayer.ppt"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4.xml"/><Relationship Id="rId1" Type="http://schemas.openxmlformats.org/officeDocument/2006/relationships/slideLayout" Target="../slideLayouts/slideLayout7.xml"/><Relationship Id="rId4" Type="http://schemas.openxmlformats.org/officeDocument/2006/relationships/slide" Target="slide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Church/Documents/tratyl-presentation/Midnight%20prayer.ppt"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Church/Documents/tratyl-presentation/Midnight%20prayer.ppt"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7858" t="2025" r="6420" b="8888"/>
          <a:stretch/>
        </p:blipFill>
        <p:spPr>
          <a:xfrm>
            <a:off x="0" y="0"/>
            <a:ext cx="9144000" cy="6858000"/>
          </a:xfrm>
          <a:prstGeom prst="rect">
            <a:avLst/>
          </a:prstGeom>
        </p:spPr>
      </p:pic>
      <p:sp>
        <p:nvSpPr>
          <p:cNvPr id="7" name="TextBox 6"/>
          <p:cNvSpPr txBox="1"/>
          <p:nvPr/>
        </p:nvSpPr>
        <p:spPr>
          <a:xfrm rot="19605730">
            <a:off x="-159" y="481561"/>
            <a:ext cx="2304256" cy="1107996"/>
          </a:xfrm>
          <a:prstGeom prst="rect">
            <a:avLst/>
          </a:prstGeom>
          <a:noFill/>
        </p:spPr>
        <p:txBody>
          <a:bodyPr wrap="square" rtlCol="0">
            <a:spAutoFit/>
          </a:bodyPr>
          <a:lstStyle/>
          <a:p>
            <a:r>
              <a:rPr lang="en-AU" sz="6600" b="1" dirty="0">
                <a:solidFill>
                  <a:srgbClr val="FFC000"/>
                </a:solidFill>
                <a:effectLst>
                  <a:glow rad="190500">
                    <a:schemeClr val="tx1"/>
                  </a:glow>
                </a:effectLst>
                <a:latin typeface="Brush Script Std" panose="03060802040607070404" pitchFamily="66" charset="0"/>
              </a:rPr>
              <a:t>2019</a:t>
            </a:r>
          </a:p>
        </p:txBody>
      </p:sp>
      <p:sp>
        <p:nvSpPr>
          <p:cNvPr id="8" name="TextBox 7"/>
          <p:cNvSpPr txBox="1"/>
          <p:nvPr/>
        </p:nvSpPr>
        <p:spPr>
          <a:xfrm>
            <a:off x="2362199" y="1568093"/>
            <a:ext cx="4032448" cy="707886"/>
          </a:xfrm>
          <a:prstGeom prst="rect">
            <a:avLst/>
          </a:prstGeom>
          <a:noFill/>
        </p:spPr>
        <p:txBody>
          <a:bodyPr wrap="square" rtlCol="0">
            <a:spAutoFit/>
          </a:bodyPr>
          <a:lstStyle/>
          <a:p>
            <a:r>
              <a:rPr lang="ar-EG" sz="4000" b="1" dirty="0">
                <a:solidFill>
                  <a:schemeClr val="bg1"/>
                </a:solidFill>
                <a:effectLst>
                  <a:glow rad="152400">
                    <a:srgbClr val="BC0000"/>
                  </a:glow>
                </a:effectLst>
                <a:latin typeface="Brush Script Std" panose="03060802040607070404" pitchFamily="66" charset="0"/>
              </a:rPr>
              <a:t>كللت الســــنة بجـــودك</a:t>
            </a:r>
            <a:endParaRPr lang="en-AU" sz="4000" b="1" dirty="0">
              <a:solidFill>
                <a:schemeClr val="bg1"/>
              </a:solidFill>
              <a:effectLst>
                <a:glow rad="152400">
                  <a:srgbClr val="BC0000"/>
                </a:glow>
              </a:effectLst>
              <a:latin typeface="Brush Script Std" panose="03060802040607070404" pitchFamily="66" charset="0"/>
            </a:endParaRPr>
          </a:p>
        </p:txBody>
      </p:sp>
      <p:sp>
        <p:nvSpPr>
          <p:cNvPr id="9" name="Rectangle 6"/>
          <p:cNvSpPr>
            <a:spLocks noChangeArrowheads="1"/>
          </p:cNvSpPr>
          <p:nvPr/>
        </p:nvSpPr>
        <p:spPr bwMode="auto">
          <a:xfrm>
            <a:off x="1415566" y="2496967"/>
            <a:ext cx="5925715" cy="2417841"/>
          </a:xfrm>
          <a:prstGeom prst="rect">
            <a:avLst/>
          </a:prstGeom>
          <a:solidFill>
            <a:schemeClr val="bg1">
              <a:lumMod val="65000"/>
            </a:schemeClr>
          </a:solidFill>
          <a:ln>
            <a:noFill/>
          </a:ln>
          <a:effectLst>
            <a:outerShdw dist="50800" dir="5400000" algn="ctr" rotWithShape="0">
              <a:schemeClr val="bg1"/>
            </a:outerShdw>
          </a:effectLst>
          <a:extLst/>
        </p:spPr>
        <p:txBody>
          <a:bodyPr wrap="square">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marL="0" lvl="2" algn="ctr" rtl="1" eaLnBrk="1" hangingPunct="1">
              <a:lnSpc>
                <a:spcPct val="120000"/>
              </a:lnSpc>
            </a:pPr>
            <a:r>
              <a:rPr lang="ar-EG" altLang="en-US" sz="6600" b="1" dirty="0" smtClean="0">
                <a:solidFill>
                  <a:srgbClr val="FF0000"/>
                </a:solidFill>
                <a:effectLst>
                  <a:glow rad="63500">
                    <a:schemeClr val="tx1"/>
                  </a:glow>
                  <a:outerShdw blurRad="50800" dist="50800" dir="5400000" algn="ctr" rotWithShape="0">
                    <a:schemeClr val="tx1"/>
                  </a:outerShdw>
                </a:effectLst>
                <a:latin typeface="MS Sans Serif" charset="-78"/>
                <a:cs typeface="Arabic Transparent" panose="020B0604020202020204" pitchFamily="34" charset="0"/>
              </a:rPr>
              <a:t>إجتماع الصلاه</a:t>
            </a:r>
          </a:p>
          <a:p>
            <a:pPr marL="0" lvl="2" algn="ctr" rtl="1" eaLnBrk="1" hangingPunct="1">
              <a:lnSpc>
                <a:spcPct val="120000"/>
              </a:lnSpc>
            </a:pPr>
            <a:r>
              <a:rPr lang="ar-EG" altLang="en-US" sz="6600" b="1" dirty="0" smtClean="0">
                <a:solidFill>
                  <a:srgbClr val="FF0000"/>
                </a:solidFill>
                <a:effectLst>
                  <a:glow rad="63500">
                    <a:schemeClr val="tx1"/>
                  </a:glow>
                  <a:outerShdw blurRad="50800" dist="50800" dir="5400000" algn="ctr" rotWithShape="0">
                    <a:schemeClr val="tx1"/>
                  </a:outerShdw>
                </a:effectLst>
                <a:latin typeface="MS Sans Serif" charset="-78"/>
                <a:cs typeface="Arabic Transparent" panose="020B0604020202020204" pitchFamily="34" charset="0"/>
              </a:rPr>
              <a:t>28 ديسمبر 2018</a:t>
            </a:r>
            <a:endParaRPr lang="ar-SA" altLang="en-US" sz="6600" b="1" dirty="0">
              <a:solidFill>
                <a:srgbClr val="FF0000"/>
              </a:solidFill>
              <a:effectLst>
                <a:glow rad="63500">
                  <a:schemeClr val="tx1"/>
                </a:glow>
                <a:outerShdw blurRad="50800" dist="50800" dir="5400000" algn="ctr" rotWithShape="0">
                  <a:schemeClr val="tx1"/>
                </a:outerShdw>
              </a:effectLst>
              <a:latin typeface="MS Sans Serif" charset="-78"/>
              <a:cs typeface="Arabic Transparent" panose="020B0604020202020204" pitchFamily="34" charset="0"/>
            </a:endParaRPr>
          </a:p>
        </p:txBody>
      </p:sp>
    </p:spTree>
    <p:extLst>
      <p:ext uri="{BB962C8B-B14F-4D97-AF65-F5344CB8AC3E}">
        <p14:creationId xmlns:p14="http://schemas.microsoft.com/office/powerpoint/2010/main" val="4040744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5" y="0"/>
            <a:ext cx="9131370" cy="6858000"/>
          </a:xfrm>
          <a:prstGeom prst="rect">
            <a:avLst/>
          </a:prstGeom>
        </p:spPr>
      </p:pic>
      <p:sp>
        <p:nvSpPr>
          <p:cNvPr id="4099" name="Rectangle 3"/>
          <p:cNvSpPr>
            <a:spLocks noChangeArrowheads="1"/>
          </p:cNvSpPr>
          <p:nvPr/>
        </p:nvSpPr>
        <p:spPr bwMode="auto">
          <a:xfrm>
            <a:off x="152400" y="152400"/>
            <a:ext cx="8763000" cy="2862322"/>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marL="0" lvl="2" algn="r" rtl="1" eaLnBrk="1" hangingPunct="1"/>
            <a:r>
              <a:rPr lang="ar-EG" altLang="en-US" sz="6000" b="1" dirty="0" smtClean="0">
                <a:solidFill>
                  <a:srgbClr val="FFC000"/>
                </a:solidFill>
                <a:effectLst>
                  <a:glow rad="63500">
                    <a:schemeClr val="tx1"/>
                  </a:glow>
                </a:effectLst>
                <a:latin typeface="MS Sans Serif" charset="-78"/>
                <a:cs typeface="Arabic Transparent" panose="020B0604020202020204" pitchFamily="34" charset="0"/>
              </a:rPr>
              <a:t>+ عايزين نفرح قلب ربنا بتوبه جماعيه الليله دى...  بعد ان أحزناه بخطايانا طول العام. </a:t>
            </a:r>
            <a:endParaRPr lang="ar-SA" altLang="en-US" sz="6000" b="1" dirty="0">
              <a:solidFill>
                <a:srgbClr val="FFC000"/>
              </a:solidFill>
              <a:effectLst>
                <a:glow rad="63500">
                  <a:schemeClr val="tx1"/>
                </a:glow>
              </a:effectLst>
              <a:latin typeface="MS Sans Serif" charset="-78"/>
              <a:cs typeface="Arabic Transparent" panose="020B0604020202020204" pitchFamily="34" charset="0"/>
            </a:endParaRPr>
          </a:p>
        </p:txBody>
      </p:sp>
      <p:sp>
        <p:nvSpPr>
          <p:cNvPr id="4" name="Rectangle 3"/>
          <p:cNvSpPr>
            <a:spLocks noChangeArrowheads="1"/>
          </p:cNvSpPr>
          <p:nvPr/>
        </p:nvSpPr>
        <p:spPr bwMode="auto">
          <a:xfrm>
            <a:off x="117457" y="4648200"/>
            <a:ext cx="8909085" cy="1938992"/>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marL="0" lvl="2" algn="r" rtl="1" eaLnBrk="1" hangingPunct="1"/>
            <a:r>
              <a:rPr lang="ar-EG" altLang="en-US" sz="6000" b="1" dirty="0" smtClean="0">
                <a:solidFill>
                  <a:schemeClr val="bg1"/>
                </a:solidFill>
                <a:effectLst>
                  <a:glow rad="63500">
                    <a:schemeClr val="tx1"/>
                  </a:glow>
                </a:effectLst>
                <a:latin typeface="MS Sans Serif" charset="-78"/>
                <a:cs typeface="Arabic Transparent" panose="020B0604020202020204" pitchFamily="34" charset="0"/>
              </a:rPr>
              <a:t>« اليوم ان سمعتم صوته فلا تقسوا قلوبكم » </a:t>
            </a:r>
            <a:r>
              <a:rPr lang="ar-EG" altLang="en-US" sz="4400" b="1" dirty="0" smtClean="0">
                <a:solidFill>
                  <a:srgbClr val="FFC000"/>
                </a:solidFill>
                <a:effectLst>
                  <a:glow rad="63500">
                    <a:schemeClr val="tx1"/>
                  </a:glow>
                </a:effectLst>
                <a:latin typeface="MS Sans Serif" charset="-78"/>
                <a:cs typeface="Arabic Transparent" panose="020B0604020202020204" pitchFamily="34" charset="0"/>
              </a:rPr>
              <a:t>عبرانيين 3: 15</a:t>
            </a:r>
            <a:endParaRPr lang="ar-SA" altLang="en-US" sz="4400" b="1" dirty="0">
              <a:solidFill>
                <a:srgbClr val="FFC000"/>
              </a:solidFill>
              <a:effectLst>
                <a:glow rad="63500">
                  <a:schemeClr val="tx1"/>
                </a:glow>
              </a:effectLst>
              <a:latin typeface="MS Sans Serif" charset="-78"/>
              <a:cs typeface="Arabic Transparent" panose="020B0604020202020204" pitchFamily="34" charset="0"/>
            </a:endParaRPr>
          </a:p>
        </p:txBody>
      </p:sp>
    </p:spTree>
    <p:extLst>
      <p:ext uri="{BB962C8B-B14F-4D97-AF65-F5344CB8AC3E}">
        <p14:creationId xmlns:p14="http://schemas.microsoft.com/office/powerpoint/2010/main" val="291619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a:spLocks noChangeArrowheads="1"/>
          </p:cNvSpPr>
          <p:nvPr/>
        </p:nvSpPr>
        <p:spPr bwMode="auto">
          <a:xfrm>
            <a:off x="0" y="609600"/>
            <a:ext cx="8909085" cy="5632311"/>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marL="0" lvl="2" algn="r" rtl="1" eaLnBrk="1" hangingPunct="1"/>
            <a:r>
              <a:rPr lang="ar-EG" altLang="en-US" sz="6000" b="1" dirty="0" smtClean="0">
                <a:solidFill>
                  <a:schemeClr val="bg1"/>
                </a:solidFill>
                <a:effectLst>
                  <a:glow rad="63500">
                    <a:schemeClr val="tx1"/>
                  </a:glow>
                </a:effectLst>
                <a:latin typeface="MS Sans Serif" charset="-78"/>
                <a:cs typeface="Arabic Transparent" panose="020B0604020202020204" pitchFamily="34" charset="0"/>
              </a:rPr>
              <a:t>+ عايزين نيجى بمشاعر الإبن الضال نرتمى فى أحضان ابونا السماوى واثقين فى قبوله لنا مهما كانت خطايانا و متأكدين من قدرته على تغييرنا بروحه القدوس وتحريرنا من كل عبوديه.</a:t>
            </a:r>
            <a:endParaRPr lang="ar-SA" altLang="en-US" sz="6000" b="1" dirty="0">
              <a:solidFill>
                <a:schemeClr val="bg1"/>
              </a:solidFill>
              <a:effectLst>
                <a:glow rad="63500">
                  <a:schemeClr val="tx1"/>
                </a:glow>
              </a:effectLst>
              <a:latin typeface="MS Sans Serif" charset="-78"/>
              <a:cs typeface="Arabic Transparent" panose="020B0604020202020204" pitchFamily="34" charset="0"/>
            </a:endParaRPr>
          </a:p>
        </p:txBody>
      </p:sp>
    </p:spTree>
    <p:extLst>
      <p:ext uri="{BB962C8B-B14F-4D97-AF65-F5344CB8AC3E}">
        <p14:creationId xmlns:p14="http://schemas.microsoft.com/office/powerpoint/2010/main" val="2795977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31"/>
            <a:ext cx="9144000" cy="6844937"/>
          </a:xfrm>
          <a:prstGeom prst="rect">
            <a:avLst/>
          </a:prstGeom>
        </p:spPr>
      </p:pic>
      <p:sp>
        <p:nvSpPr>
          <p:cNvPr id="4" name="Rectangle 3"/>
          <p:cNvSpPr>
            <a:spLocks noChangeArrowheads="1"/>
          </p:cNvSpPr>
          <p:nvPr/>
        </p:nvSpPr>
        <p:spPr bwMode="auto">
          <a:xfrm>
            <a:off x="117457" y="990600"/>
            <a:ext cx="8909085" cy="5632311"/>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marL="0" lvl="2" algn="r" rtl="1" eaLnBrk="1" hangingPunct="1"/>
            <a:r>
              <a:rPr lang="ar-EG" altLang="en-US" sz="6000" b="1" dirty="0" smtClean="0">
                <a:solidFill>
                  <a:srgbClr val="FFC000"/>
                </a:solidFill>
                <a:effectLst>
                  <a:glow rad="63500">
                    <a:schemeClr val="tx1"/>
                  </a:glow>
                </a:effectLst>
                <a:latin typeface="MS Sans Serif" charset="-78"/>
                <a:cs typeface="Arabic Transparent" panose="020B0604020202020204" pitchFamily="34" charset="0"/>
              </a:rPr>
              <a:t>+ عايزين نتوب عن إهمالنا فى الصلاه..... عن كل يوم فصلنا أنفسنا عن الله وعلى أقل تقدير لم نبدأه بالصلاه فى الصباح لنأخذ منه قوه وحمايه ولم ننهيه بالصلاه فى اخر اليوم. </a:t>
            </a:r>
            <a:endParaRPr lang="ar-SA" altLang="en-US" sz="6000" b="1" dirty="0">
              <a:solidFill>
                <a:srgbClr val="FFC000"/>
              </a:solidFill>
              <a:effectLst>
                <a:glow rad="63500">
                  <a:schemeClr val="tx1"/>
                </a:glow>
              </a:effectLst>
              <a:latin typeface="MS Sans Serif" charset="-78"/>
              <a:cs typeface="Arabic Transparent" panose="020B0604020202020204" pitchFamily="34" charset="0"/>
            </a:endParaRPr>
          </a:p>
        </p:txBody>
      </p:sp>
    </p:spTree>
    <p:extLst>
      <p:ext uri="{BB962C8B-B14F-4D97-AF65-F5344CB8AC3E}">
        <p14:creationId xmlns:p14="http://schemas.microsoft.com/office/powerpoint/2010/main" val="1631171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5" y="0"/>
            <a:ext cx="9131370" cy="6858000"/>
          </a:xfrm>
          <a:prstGeom prst="rect">
            <a:avLst/>
          </a:prstGeom>
        </p:spPr>
      </p:pic>
      <p:sp>
        <p:nvSpPr>
          <p:cNvPr id="4" name="Rectangle 3"/>
          <p:cNvSpPr>
            <a:spLocks noChangeArrowheads="1"/>
          </p:cNvSpPr>
          <p:nvPr/>
        </p:nvSpPr>
        <p:spPr bwMode="auto">
          <a:xfrm>
            <a:off x="6315" y="298453"/>
            <a:ext cx="8909085" cy="2862322"/>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marL="0" lvl="2" algn="r" rtl="1" eaLnBrk="1" hangingPunct="1"/>
            <a:r>
              <a:rPr lang="ar-EG" altLang="en-US" sz="6000" b="1" dirty="0" smtClean="0">
                <a:solidFill>
                  <a:srgbClr val="FFC000"/>
                </a:solidFill>
                <a:effectLst>
                  <a:glow rad="63500">
                    <a:schemeClr val="tx1"/>
                  </a:glow>
                </a:effectLst>
                <a:latin typeface="MS Sans Serif" charset="-78"/>
                <a:cs typeface="Arabic Transparent" panose="020B0604020202020204" pitchFamily="34" charset="0"/>
              </a:rPr>
              <a:t>+ عايزين نتوب عن العباده الشكليه اللى بنريح ضميرنا بيها من غير فهم ولاعمق فى الصلاه...</a:t>
            </a:r>
            <a:endParaRPr lang="ar-SA" altLang="en-US" sz="6000" b="1" dirty="0">
              <a:solidFill>
                <a:srgbClr val="FFC000"/>
              </a:solidFill>
              <a:effectLst>
                <a:glow rad="63500">
                  <a:schemeClr val="tx1"/>
                </a:glow>
              </a:effectLst>
              <a:latin typeface="MS Sans Serif" charset="-78"/>
              <a:cs typeface="Arabic Transparent" panose="020B0604020202020204" pitchFamily="34" charset="0"/>
            </a:endParaRPr>
          </a:p>
        </p:txBody>
      </p:sp>
      <p:pic>
        <p:nvPicPr>
          <p:cNvPr id="5" name="Picture 4" descr="http://popeshenouda.ca/wp-content/uploads/2013/06/47991_516022191768279_461787642_n.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899" y="3437060"/>
            <a:ext cx="5358101" cy="3203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257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221" b="7778"/>
          <a:stretch/>
        </p:blipFill>
        <p:spPr>
          <a:xfrm>
            <a:off x="1629641" y="69711"/>
            <a:ext cx="7486650" cy="6172200"/>
          </a:xfrm>
          <a:prstGeom prst="rect">
            <a:avLst/>
          </a:prstGeom>
        </p:spPr>
      </p:pic>
      <p:sp>
        <p:nvSpPr>
          <p:cNvPr id="4" name="Rectangle 3"/>
          <p:cNvSpPr>
            <a:spLocks noChangeArrowheads="1"/>
          </p:cNvSpPr>
          <p:nvPr/>
        </p:nvSpPr>
        <p:spPr bwMode="auto">
          <a:xfrm>
            <a:off x="0" y="609600"/>
            <a:ext cx="8909085" cy="5632311"/>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marL="0" lvl="2" algn="r" rtl="1" eaLnBrk="1" hangingPunct="1"/>
            <a:r>
              <a:rPr lang="ar-EG" altLang="en-US" sz="6000" b="1" dirty="0" smtClean="0">
                <a:solidFill>
                  <a:srgbClr val="FFC000"/>
                </a:solidFill>
                <a:effectLst>
                  <a:glow rad="63500">
                    <a:schemeClr val="tx1"/>
                  </a:glow>
                </a:effectLst>
                <a:latin typeface="MS Sans Serif" charset="-78"/>
                <a:cs typeface="Arabic Transparent" panose="020B0604020202020204" pitchFamily="34" charset="0"/>
              </a:rPr>
              <a:t>+ عايزين نتوب عن إهمالنا فى القراءه اليوميه للكتاب المقدس..... عن كل يوم إهتممنا بغذاء الجسد وأهملنا غذاء الروح. </a:t>
            </a:r>
          </a:p>
          <a:p>
            <a:pPr marL="0" lvl="2" algn="r" rtl="1" eaLnBrk="1" hangingPunct="1"/>
            <a:r>
              <a:rPr lang="ar-EG" altLang="en-US" sz="6000" b="1" dirty="0" smtClean="0">
                <a:solidFill>
                  <a:schemeClr val="bg1"/>
                </a:solidFill>
                <a:effectLst>
                  <a:glow rad="63500">
                    <a:schemeClr val="tx1"/>
                  </a:glow>
                </a:effectLst>
                <a:latin typeface="MS Sans Serif" charset="-78"/>
                <a:cs typeface="Arabic Transparent" panose="020B0604020202020204" pitchFamily="34" charset="0"/>
              </a:rPr>
              <a:t>«ليس بالخبز وحده يحيا الانسان بل بكل كلمه تخرج من فم الله»</a:t>
            </a:r>
            <a:r>
              <a:rPr lang="ar-EG" altLang="en-US" sz="6000" b="1" dirty="0" smtClean="0">
                <a:solidFill>
                  <a:srgbClr val="FFC000"/>
                </a:solidFill>
                <a:effectLst>
                  <a:glow rad="63500">
                    <a:schemeClr val="tx1"/>
                  </a:glow>
                </a:effectLst>
                <a:latin typeface="MS Sans Serif" charset="-78"/>
                <a:cs typeface="Arabic Transparent" panose="020B0604020202020204" pitchFamily="34" charset="0"/>
              </a:rPr>
              <a:t> </a:t>
            </a:r>
            <a:r>
              <a:rPr lang="ar-EG" altLang="en-US" b="1" dirty="0" smtClean="0">
                <a:solidFill>
                  <a:srgbClr val="FFC000"/>
                </a:solidFill>
                <a:effectLst>
                  <a:glow rad="63500">
                    <a:schemeClr val="tx1"/>
                  </a:glow>
                </a:effectLst>
                <a:latin typeface="MS Sans Serif" charset="-78"/>
                <a:cs typeface="Arabic Transparent" panose="020B0604020202020204" pitchFamily="34" charset="0"/>
              </a:rPr>
              <a:t>متى 4:4</a:t>
            </a:r>
            <a:endParaRPr lang="ar-SA" altLang="en-US" b="1" dirty="0">
              <a:solidFill>
                <a:srgbClr val="FFC000"/>
              </a:solidFill>
              <a:effectLst>
                <a:glow rad="63500">
                  <a:schemeClr val="tx1"/>
                </a:glow>
              </a:effectLst>
              <a:latin typeface="MS Sans Serif" charset="-78"/>
              <a:cs typeface="Arabic Transparent" panose="020B0604020202020204" pitchFamily="34" charset="0"/>
            </a:endParaRPr>
          </a:p>
        </p:txBody>
      </p:sp>
    </p:spTree>
    <p:extLst>
      <p:ext uri="{BB962C8B-B14F-4D97-AF65-F5344CB8AC3E}">
        <p14:creationId xmlns:p14="http://schemas.microsoft.com/office/powerpoint/2010/main" val="1543540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927"/>
            <a:ext cx="9141229" cy="6858000"/>
          </a:xfrm>
          <a:prstGeom prst="rect">
            <a:avLst/>
          </a:prstGeom>
        </p:spPr>
      </p:pic>
      <p:sp>
        <p:nvSpPr>
          <p:cNvPr id="4" name="Rectangle 3"/>
          <p:cNvSpPr>
            <a:spLocks noChangeArrowheads="1"/>
          </p:cNvSpPr>
          <p:nvPr/>
        </p:nvSpPr>
        <p:spPr bwMode="auto">
          <a:xfrm>
            <a:off x="-152400" y="2057400"/>
            <a:ext cx="8909085" cy="4708981"/>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marL="0" lvl="2" algn="r" rtl="1" eaLnBrk="1" hangingPunct="1"/>
            <a:r>
              <a:rPr lang="ar-EG" altLang="en-US" sz="6000" b="1" dirty="0" smtClean="0">
                <a:solidFill>
                  <a:srgbClr val="FFC000"/>
                </a:solidFill>
                <a:effectLst>
                  <a:glow rad="63500">
                    <a:schemeClr val="tx1"/>
                  </a:glow>
                </a:effectLst>
                <a:latin typeface="MS Sans Serif" charset="-78"/>
                <a:cs typeface="Arabic Transparent" panose="020B0604020202020204" pitchFamily="34" charset="0"/>
              </a:rPr>
              <a:t>+ عايزين نتوب عن إهمالنا فى كل وسائط النعمه من حضور القداسات وممارسة  سرى الإعتراف والتناول وحضور الإجتماعات الكنسيه وسماع العظات.... الخ. </a:t>
            </a:r>
            <a:endParaRPr lang="ar-SA" altLang="en-US" b="1" dirty="0">
              <a:solidFill>
                <a:srgbClr val="FFC000"/>
              </a:solidFill>
              <a:effectLst>
                <a:glow rad="63500">
                  <a:schemeClr val="tx1"/>
                </a:glow>
              </a:effectLst>
              <a:latin typeface="MS Sans Serif" charset="-78"/>
              <a:cs typeface="Arabic Transparent" panose="020B0604020202020204" pitchFamily="34" charset="0"/>
            </a:endParaRPr>
          </a:p>
        </p:txBody>
      </p:sp>
    </p:spTree>
    <p:extLst>
      <p:ext uri="{BB962C8B-B14F-4D97-AF65-F5344CB8AC3E}">
        <p14:creationId xmlns:p14="http://schemas.microsoft.com/office/powerpoint/2010/main" val="4286351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a:spLocks noChangeArrowheads="1"/>
          </p:cNvSpPr>
          <p:nvPr/>
        </p:nvSpPr>
        <p:spPr bwMode="auto">
          <a:xfrm>
            <a:off x="9086" y="381000"/>
            <a:ext cx="8909085" cy="6370975"/>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marL="0" lvl="2" algn="r" rtl="1" eaLnBrk="1" hangingPunct="1"/>
            <a:r>
              <a:rPr lang="ar-EG" altLang="en-US" sz="6000" b="1" dirty="0" smtClean="0">
                <a:solidFill>
                  <a:srgbClr val="FFC000"/>
                </a:solidFill>
                <a:effectLst>
                  <a:glow rad="63500">
                    <a:schemeClr val="tx1"/>
                  </a:glow>
                </a:effectLst>
                <a:latin typeface="MS Sans Serif" charset="-78"/>
                <a:cs typeface="Arabic Transparent" panose="020B0604020202020204" pitchFamily="34" charset="0"/>
              </a:rPr>
              <a:t>+ عايزين نتوب عن الخطايا المتكرره فى إعترافاتنا... نطلب قوة تحرير من كل عبوديه </a:t>
            </a:r>
          </a:p>
          <a:p>
            <a:pPr marL="0" lvl="2" algn="r" rtl="1" eaLnBrk="1" hangingPunct="1"/>
            <a:r>
              <a:rPr lang="ar-EG" altLang="en-US" sz="6000" b="1" dirty="0" smtClean="0">
                <a:solidFill>
                  <a:schemeClr val="bg1"/>
                </a:solidFill>
                <a:effectLst>
                  <a:glow rad="63500">
                    <a:schemeClr val="tx1"/>
                  </a:glow>
                </a:effectLst>
                <a:latin typeface="MS Sans Serif" charset="-78"/>
                <a:cs typeface="Arabic Transparent" panose="020B0604020202020204" pitchFamily="34" charset="0"/>
              </a:rPr>
              <a:t>«ان كل من يعمل الخطية هو عبد للخطية... فان حرركم الابن فبالحقيقة تكونون احرارا.»</a:t>
            </a:r>
            <a:r>
              <a:rPr lang="ar-EG" altLang="en-US" sz="6000" b="1" dirty="0" smtClean="0">
                <a:solidFill>
                  <a:srgbClr val="FFC000"/>
                </a:solidFill>
                <a:effectLst>
                  <a:glow rad="63500">
                    <a:schemeClr val="tx1"/>
                  </a:glow>
                </a:effectLst>
                <a:latin typeface="MS Sans Serif" charset="-78"/>
                <a:cs typeface="Arabic Transparent" panose="020B0604020202020204" pitchFamily="34" charset="0"/>
              </a:rPr>
              <a:t> </a:t>
            </a:r>
          </a:p>
          <a:p>
            <a:pPr marL="0" lvl="2" algn="r" rtl="1" eaLnBrk="1" hangingPunct="1"/>
            <a:r>
              <a:rPr lang="ar-EG" altLang="en-US" sz="4000" b="1" dirty="0" smtClean="0">
                <a:solidFill>
                  <a:srgbClr val="FFC000"/>
                </a:solidFill>
                <a:effectLst>
                  <a:glow rad="63500">
                    <a:schemeClr val="tx1"/>
                  </a:glow>
                </a:effectLst>
                <a:latin typeface="MS Sans Serif" charset="-78"/>
                <a:cs typeface="Arabic Transparent" panose="020B0604020202020204" pitchFamily="34" charset="0"/>
              </a:rPr>
              <a:t>                              	يوحنا 8: 36،34</a:t>
            </a:r>
            <a:endParaRPr lang="ar-SA" altLang="en-US" sz="4000" b="1" dirty="0">
              <a:solidFill>
                <a:srgbClr val="FFC000"/>
              </a:solidFill>
              <a:effectLst>
                <a:glow rad="63500">
                  <a:schemeClr val="tx1"/>
                </a:glow>
              </a:effectLst>
              <a:latin typeface="MS Sans Serif" charset="-78"/>
              <a:cs typeface="Arabic Transparent" panose="020B0604020202020204" pitchFamily="34" charset="0"/>
            </a:endParaRPr>
          </a:p>
        </p:txBody>
      </p:sp>
    </p:spTree>
    <p:extLst>
      <p:ext uri="{BB962C8B-B14F-4D97-AF65-F5344CB8AC3E}">
        <p14:creationId xmlns:p14="http://schemas.microsoft.com/office/powerpoint/2010/main" val="38687750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a:spLocks noChangeArrowheads="1"/>
          </p:cNvSpPr>
          <p:nvPr/>
        </p:nvSpPr>
        <p:spPr bwMode="auto">
          <a:xfrm>
            <a:off x="39566" y="152400"/>
            <a:ext cx="8909085" cy="2862322"/>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marL="0" lvl="2" algn="r" rtl="1" eaLnBrk="1" hangingPunct="1"/>
            <a:r>
              <a:rPr lang="ar-EG" altLang="en-US" sz="6000" b="1" dirty="0" smtClean="0">
                <a:solidFill>
                  <a:srgbClr val="FFC000"/>
                </a:solidFill>
                <a:effectLst>
                  <a:glow rad="63500">
                    <a:schemeClr val="tx1"/>
                  </a:glow>
                </a:effectLst>
                <a:latin typeface="MS Sans Serif" charset="-78"/>
                <a:cs typeface="Arabic Transparent" panose="020B0604020202020204" pitchFamily="34" charset="0"/>
              </a:rPr>
              <a:t>+ نتوب عن خطايا اللسان وخطايا الفكر وخطايا الحواس وخطايا المشاعر وخطايا الفعل..... الخ</a:t>
            </a:r>
            <a:endParaRPr lang="ar-SA" altLang="en-US" sz="4000" b="1" dirty="0">
              <a:solidFill>
                <a:srgbClr val="FFC000"/>
              </a:solidFill>
              <a:effectLst>
                <a:glow rad="63500">
                  <a:schemeClr val="tx1"/>
                </a:glow>
              </a:effectLst>
              <a:latin typeface="MS Sans Serif" charset="-78"/>
              <a:cs typeface="Arabic Transparent" panose="020B0604020202020204" pitchFamily="34" charset="0"/>
            </a:endParaRPr>
          </a:p>
        </p:txBody>
      </p:sp>
      <p:sp>
        <p:nvSpPr>
          <p:cNvPr id="3" name="Rectangle 2"/>
          <p:cNvSpPr/>
          <p:nvPr/>
        </p:nvSpPr>
        <p:spPr>
          <a:xfrm>
            <a:off x="-228600" y="4751696"/>
            <a:ext cx="7543800" cy="1569660"/>
          </a:xfrm>
          <a:prstGeom prst="rect">
            <a:avLst/>
          </a:prstGeom>
        </p:spPr>
        <p:txBody>
          <a:bodyPr wrap="square">
            <a:spAutoFit/>
          </a:bodyPr>
          <a:lstStyle/>
          <a:p>
            <a:pPr algn="r"/>
            <a:r>
              <a:rPr lang="ar-EG" b="1" dirty="0" smtClean="0">
                <a:solidFill>
                  <a:srgbClr val="FFC000"/>
                </a:solidFill>
                <a:effectLst/>
              </a:rPr>
              <a:t>لأَنَّنَا رَائِحَةُ الْمَسِيحِ الذَّكِيَّةِ للهِ، فِي الَّذِينَ يَخْلُصُونَ وَفِي الَّذِينَ يَهْلِكُونَ.</a:t>
            </a:r>
            <a:endParaRPr lang="en-AU" dirty="0">
              <a:solidFill>
                <a:srgbClr val="FFC000"/>
              </a:solidFill>
            </a:endParaRPr>
          </a:p>
        </p:txBody>
      </p:sp>
      <p:sp>
        <p:nvSpPr>
          <p:cNvPr id="5" name="Rectangle 4"/>
          <p:cNvSpPr/>
          <p:nvPr/>
        </p:nvSpPr>
        <p:spPr>
          <a:xfrm>
            <a:off x="533400" y="6127731"/>
            <a:ext cx="1739579" cy="646331"/>
          </a:xfrm>
          <a:prstGeom prst="rect">
            <a:avLst/>
          </a:prstGeom>
        </p:spPr>
        <p:txBody>
          <a:bodyPr wrap="none">
            <a:spAutoFit/>
          </a:bodyPr>
          <a:lstStyle/>
          <a:p>
            <a:pPr marL="0" lvl="2" algn="r" rtl="1" eaLnBrk="1" hangingPunct="1"/>
            <a:r>
              <a:rPr lang="ar-EG" altLang="en-US" sz="3600" b="1" dirty="0" smtClean="0">
                <a:solidFill>
                  <a:schemeClr val="bg1"/>
                </a:solidFill>
                <a:effectLst>
                  <a:glow rad="63500">
                    <a:schemeClr val="tx1"/>
                  </a:glow>
                </a:effectLst>
                <a:latin typeface="MS Sans Serif" charset="-78"/>
                <a:cs typeface="Arabic Transparent" panose="020B0604020202020204" pitchFamily="34" charset="0"/>
              </a:rPr>
              <a:t>2كو15:2</a:t>
            </a:r>
            <a:endParaRPr lang="ar-SA" altLang="en-US" sz="3600" b="1" dirty="0">
              <a:solidFill>
                <a:schemeClr val="bg1"/>
              </a:solidFill>
              <a:effectLst>
                <a:glow rad="63500">
                  <a:schemeClr val="tx1"/>
                </a:glow>
              </a:effectLst>
              <a:latin typeface="MS Sans Serif" charset="-78"/>
              <a:cs typeface="Arabic Transparent" panose="020B0604020202020204" pitchFamily="34" charset="0"/>
            </a:endParaRPr>
          </a:p>
        </p:txBody>
      </p:sp>
      <p:sp>
        <p:nvSpPr>
          <p:cNvPr id="6" name="Rectangle 5"/>
          <p:cNvSpPr>
            <a:spLocks noChangeArrowheads="1"/>
          </p:cNvSpPr>
          <p:nvPr/>
        </p:nvSpPr>
        <p:spPr bwMode="auto">
          <a:xfrm>
            <a:off x="39565" y="2867829"/>
            <a:ext cx="8909085" cy="2862322"/>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marL="0" lvl="2" algn="r" rtl="1" eaLnBrk="1" hangingPunct="1"/>
            <a:r>
              <a:rPr lang="ar-EG" altLang="en-US" sz="6000" b="1" dirty="0" smtClean="0">
                <a:solidFill>
                  <a:schemeClr val="bg1"/>
                </a:solidFill>
                <a:effectLst>
                  <a:glow rad="63500">
                    <a:schemeClr val="tx1"/>
                  </a:glow>
                </a:effectLst>
                <a:latin typeface="MS Sans Serif" charset="-78"/>
                <a:cs typeface="Arabic Transparent" panose="020B0604020202020204" pitchFamily="34" charset="0"/>
              </a:rPr>
              <a:t>+ نتوب عن إعثار الاخرين بدلاً عن يشم الناس فينا رائحة المسيح الزكيه</a:t>
            </a:r>
            <a:r>
              <a:rPr lang="ar-EG" altLang="en-US" sz="4000" b="1" dirty="0" smtClean="0">
                <a:solidFill>
                  <a:srgbClr val="FFC000"/>
                </a:solidFill>
                <a:effectLst>
                  <a:glow rad="63500">
                    <a:schemeClr val="tx1"/>
                  </a:glow>
                </a:effectLst>
                <a:latin typeface="MS Sans Serif" charset="-78"/>
                <a:cs typeface="Arabic Transparent" panose="020B0604020202020204" pitchFamily="34" charset="0"/>
              </a:rPr>
              <a:t>                             	</a:t>
            </a:r>
            <a:endParaRPr lang="ar-SA" altLang="en-US" sz="4000" b="1" dirty="0">
              <a:solidFill>
                <a:srgbClr val="FFC000"/>
              </a:solidFill>
              <a:effectLst>
                <a:glow rad="63500">
                  <a:schemeClr val="tx1"/>
                </a:glow>
              </a:effectLst>
              <a:latin typeface="MS Sans Serif" charset="-78"/>
              <a:cs typeface="Arabic Transparent" panose="020B0604020202020204" pitchFamily="34" charset="0"/>
            </a:endParaRPr>
          </a:p>
        </p:txBody>
      </p:sp>
    </p:spTree>
    <p:extLst>
      <p:ext uri="{BB962C8B-B14F-4D97-AF65-F5344CB8AC3E}">
        <p14:creationId xmlns:p14="http://schemas.microsoft.com/office/powerpoint/2010/main" val="161627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a:spLocks noChangeArrowheads="1"/>
          </p:cNvSpPr>
          <p:nvPr/>
        </p:nvSpPr>
        <p:spPr bwMode="auto">
          <a:xfrm>
            <a:off x="39566" y="0"/>
            <a:ext cx="8909085" cy="1938992"/>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marL="0" lvl="2" algn="r" rtl="1" eaLnBrk="1" hangingPunct="1"/>
            <a:r>
              <a:rPr lang="ar-EG" altLang="en-US" sz="6000" b="1" dirty="0" smtClean="0">
                <a:solidFill>
                  <a:srgbClr val="FFC000"/>
                </a:solidFill>
                <a:effectLst>
                  <a:glow rad="63500">
                    <a:schemeClr val="tx1"/>
                  </a:glow>
                </a:effectLst>
                <a:latin typeface="MS Sans Serif" charset="-78"/>
                <a:cs typeface="Arabic Transparent" panose="020B0604020202020204" pitchFamily="34" charset="0"/>
              </a:rPr>
              <a:t>+ نتوب عن كل مره كان فى إمكاننا ان نفعل خيراً و تكاسلنا.... </a:t>
            </a:r>
            <a:r>
              <a:rPr lang="ar-EG" altLang="en-US" sz="4000" b="1" dirty="0" smtClean="0">
                <a:solidFill>
                  <a:srgbClr val="FFC000"/>
                </a:solidFill>
                <a:effectLst>
                  <a:glow rad="63500">
                    <a:schemeClr val="tx1"/>
                  </a:glow>
                </a:effectLst>
                <a:latin typeface="MS Sans Serif" charset="-78"/>
                <a:cs typeface="Arabic Transparent" panose="020B0604020202020204" pitchFamily="34" charset="0"/>
              </a:rPr>
              <a:t>	</a:t>
            </a:r>
            <a:endParaRPr lang="ar-SA" altLang="en-US" sz="4000" b="1" dirty="0">
              <a:solidFill>
                <a:srgbClr val="FFC000"/>
              </a:solidFill>
              <a:effectLst>
                <a:glow rad="63500">
                  <a:schemeClr val="tx1"/>
                </a:glow>
              </a:effectLst>
              <a:latin typeface="MS Sans Serif" charset="-78"/>
              <a:cs typeface="Arabic Transparent" panose="020B0604020202020204" pitchFamily="34" charset="0"/>
            </a:endParaRPr>
          </a:p>
        </p:txBody>
      </p:sp>
      <p:sp>
        <p:nvSpPr>
          <p:cNvPr id="3" name="Rectangle 2"/>
          <p:cNvSpPr/>
          <p:nvPr/>
        </p:nvSpPr>
        <p:spPr>
          <a:xfrm>
            <a:off x="1219200" y="1872734"/>
            <a:ext cx="7543800" cy="1754326"/>
          </a:xfrm>
          <a:prstGeom prst="rect">
            <a:avLst/>
          </a:prstGeom>
        </p:spPr>
        <p:txBody>
          <a:bodyPr wrap="square">
            <a:spAutoFit/>
          </a:bodyPr>
          <a:lstStyle/>
          <a:p>
            <a:pPr algn="r"/>
            <a:r>
              <a:rPr lang="ar-EG" sz="5400" b="1" dirty="0">
                <a:solidFill>
                  <a:schemeClr val="bg1"/>
                </a:solidFill>
                <a:effectLst>
                  <a:glow rad="63500">
                    <a:schemeClr val="tx1"/>
                  </a:glow>
                </a:effectLst>
                <a:latin typeface="MS Sans Serif" charset="-78"/>
                <a:cs typeface="Arabic Transparent" panose="020B0604020202020204" pitchFamily="34" charset="0"/>
              </a:rPr>
              <a:t>فَمَنْ يَعْرِفُ أَنْ يَعْمَلَ حَسَنًا وَلاَ يَعْمَلُ، فَذلِكَ خَطِيَّةٌ لَهُ.</a:t>
            </a:r>
            <a:endParaRPr lang="en-AU" sz="5400" b="1" dirty="0">
              <a:solidFill>
                <a:schemeClr val="bg1"/>
              </a:solidFill>
              <a:effectLst>
                <a:glow rad="63500">
                  <a:schemeClr val="tx1"/>
                </a:glow>
              </a:effectLst>
              <a:latin typeface="MS Sans Serif" charset="-78"/>
              <a:cs typeface="Arabic Transparent" panose="020B0604020202020204" pitchFamily="34" charset="0"/>
            </a:endParaRPr>
          </a:p>
        </p:txBody>
      </p:sp>
      <p:sp>
        <p:nvSpPr>
          <p:cNvPr id="5" name="Rectangle 4"/>
          <p:cNvSpPr/>
          <p:nvPr/>
        </p:nvSpPr>
        <p:spPr>
          <a:xfrm>
            <a:off x="381000" y="6211669"/>
            <a:ext cx="2390399" cy="646331"/>
          </a:xfrm>
          <a:prstGeom prst="rect">
            <a:avLst/>
          </a:prstGeom>
        </p:spPr>
        <p:txBody>
          <a:bodyPr wrap="none">
            <a:spAutoFit/>
          </a:bodyPr>
          <a:lstStyle/>
          <a:p>
            <a:pPr marL="0" lvl="2" algn="r" rtl="1" eaLnBrk="1" hangingPunct="1"/>
            <a:r>
              <a:rPr lang="ar-EG" altLang="en-US" sz="3600" b="1" dirty="0" smtClean="0">
                <a:solidFill>
                  <a:schemeClr val="bg1"/>
                </a:solidFill>
                <a:effectLst>
                  <a:glow rad="63500">
                    <a:schemeClr val="tx1"/>
                  </a:glow>
                </a:effectLst>
                <a:latin typeface="MS Sans Serif" charset="-78"/>
                <a:cs typeface="Arabic Transparent" panose="020B0604020202020204" pitchFamily="34" charset="0"/>
              </a:rPr>
              <a:t>حزقيال26:36</a:t>
            </a:r>
            <a:endParaRPr lang="ar-SA" altLang="en-US" sz="3600" b="1" dirty="0">
              <a:solidFill>
                <a:schemeClr val="bg1"/>
              </a:solidFill>
              <a:effectLst>
                <a:glow rad="63500">
                  <a:schemeClr val="tx1"/>
                </a:glow>
              </a:effectLst>
              <a:latin typeface="MS Sans Serif" charset="-78"/>
              <a:cs typeface="Arabic Transparent" panose="020B0604020202020204" pitchFamily="34" charset="0"/>
            </a:endParaRPr>
          </a:p>
        </p:txBody>
      </p:sp>
      <p:sp>
        <p:nvSpPr>
          <p:cNvPr id="6" name="Rectangle 5"/>
          <p:cNvSpPr/>
          <p:nvPr/>
        </p:nvSpPr>
        <p:spPr>
          <a:xfrm>
            <a:off x="1637624" y="2854740"/>
            <a:ext cx="2185215" cy="646331"/>
          </a:xfrm>
          <a:prstGeom prst="rect">
            <a:avLst/>
          </a:prstGeom>
        </p:spPr>
        <p:txBody>
          <a:bodyPr wrap="none">
            <a:spAutoFit/>
          </a:bodyPr>
          <a:lstStyle/>
          <a:p>
            <a:pPr marL="0" lvl="2" algn="r" rtl="1" eaLnBrk="1" hangingPunct="1"/>
            <a:r>
              <a:rPr lang="ar-EG" altLang="en-US" sz="3600" b="1" dirty="0" smtClean="0">
                <a:solidFill>
                  <a:srgbClr val="FF0000"/>
                </a:solidFill>
                <a:effectLst>
                  <a:glow rad="63500">
                    <a:schemeClr val="tx1"/>
                  </a:glow>
                </a:effectLst>
                <a:latin typeface="MS Sans Serif" charset="-78"/>
                <a:cs typeface="Arabic Transparent" panose="020B0604020202020204" pitchFamily="34" charset="0"/>
              </a:rPr>
              <a:t>يعقوب 17:4</a:t>
            </a:r>
            <a:endParaRPr lang="ar-SA" altLang="en-US" sz="3600" b="1" dirty="0">
              <a:solidFill>
                <a:srgbClr val="FF0000"/>
              </a:solidFill>
              <a:effectLst>
                <a:glow rad="63500">
                  <a:schemeClr val="tx1"/>
                </a:glow>
              </a:effectLst>
              <a:latin typeface="MS Sans Serif" charset="-78"/>
              <a:cs typeface="Arabic Transparent" panose="020B0604020202020204" pitchFamily="34" charset="0"/>
            </a:endParaRPr>
          </a:p>
        </p:txBody>
      </p:sp>
      <p:sp>
        <p:nvSpPr>
          <p:cNvPr id="7" name="Rectangle 6"/>
          <p:cNvSpPr>
            <a:spLocks noChangeArrowheads="1"/>
          </p:cNvSpPr>
          <p:nvPr/>
        </p:nvSpPr>
        <p:spPr bwMode="auto">
          <a:xfrm>
            <a:off x="0" y="3512864"/>
            <a:ext cx="8909085" cy="2862322"/>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marL="0" lvl="2" algn="r" rtl="1" eaLnBrk="1" hangingPunct="1"/>
            <a:r>
              <a:rPr lang="ar-EG" altLang="en-US" sz="6000" b="1" dirty="0" smtClean="0">
                <a:solidFill>
                  <a:srgbClr val="FFC000"/>
                </a:solidFill>
                <a:effectLst>
                  <a:glow rad="63500">
                    <a:schemeClr val="tx1"/>
                  </a:glow>
                </a:effectLst>
                <a:latin typeface="MS Sans Serif" charset="-78"/>
                <a:cs typeface="Arabic Transparent" panose="020B0604020202020204" pitchFamily="34" charset="0"/>
              </a:rPr>
              <a:t>+ أن كنا لاننمو فنحن حتماً سنعود الى الوراء .... فهل نطلب فى العام الجديد قلباً جديداً و روحاً جديده </a:t>
            </a:r>
            <a:r>
              <a:rPr lang="ar-EG" altLang="en-US" sz="4000" b="1" dirty="0" smtClean="0">
                <a:solidFill>
                  <a:srgbClr val="FFC000"/>
                </a:solidFill>
                <a:effectLst>
                  <a:glow rad="63500">
                    <a:schemeClr val="tx1"/>
                  </a:glow>
                </a:effectLst>
                <a:latin typeface="MS Sans Serif" charset="-78"/>
                <a:cs typeface="Arabic Transparent" panose="020B0604020202020204" pitchFamily="34" charset="0"/>
              </a:rPr>
              <a:t>	</a:t>
            </a:r>
            <a:endParaRPr lang="ar-SA" altLang="en-US" sz="4000" b="1" dirty="0">
              <a:solidFill>
                <a:srgbClr val="FFC000"/>
              </a:solidFill>
              <a:effectLst>
                <a:glow rad="63500">
                  <a:schemeClr val="tx1"/>
                </a:glow>
              </a:effectLst>
              <a:latin typeface="MS Sans Serif" charset="-78"/>
              <a:cs typeface="Arabic Transparent" panose="020B0604020202020204" pitchFamily="34" charset="0"/>
            </a:endParaRPr>
          </a:p>
        </p:txBody>
      </p:sp>
    </p:spTree>
    <p:extLst>
      <p:ext uri="{BB962C8B-B14F-4D97-AF65-F5344CB8AC3E}">
        <p14:creationId xmlns:p14="http://schemas.microsoft.com/office/powerpoint/2010/main" val="49113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7858" t="2025" r="6420" b="8888"/>
          <a:stretch/>
        </p:blipFill>
        <p:spPr>
          <a:xfrm>
            <a:off x="0" y="0"/>
            <a:ext cx="9144000" cy="6858000"/>
          </a:xfrm>
          <a:prstGeom prst="rect">
            <a:avLst/>
          </a:prstGeom>
        </p:spPr>
      </p:pic>
      <p:sp>
        <p:nvSpPr>
          <p:cNvPr id="7" name="TextBox 6"/>
          <p:cNvSpPr txBox="1"/>
          <p:nvPr/>
        </p:nvSpPr>
        <p:spPr>
          <a:xfrm rot="19605730">
            <a:off x="-159" y="481561"/>
            <a:ext cx="2304256" cy="1107996"/>
          </a:xfrm>
          <a:prstGeom prst="rect">
            <a:avLst/>
          </a:prstGeom>
          <a:noFill/>
        </p:spPr>
        <p:txBody>
          <a:bodyPr wrap="square" rtlCol="0">
            <a:spAutoFit/>
          </a:bodyPr>
          <a:lstStyle/>
          <a:p>
            <a:r>
              <a:rPr lang="en-AU" sz="6600" b="1" dirty="0">
                <a:solidFill>
                  <a:srgbClr val="FFC000"/>
                </a:solidFill>
                <a:effectLst>
                  <a:glow rad="190500">
                    <a:schemeClr val="tx1"/>
                  </a:glow>
                </a:effectLst>
                <a:latin typeface="Brush Script Std" panose="03060802040607070404" pitchFamily="66" charset="0"/>
              </a:rPr>
              <a:t>2019</a:t>
            </a:r>
          </a:p>
        </p:txBody>
      </p:sp>
      <p:sp>
        <p:nvSpPr>
          <p:cNvPr id="8" name="TextBox 7"/>
          <p:cNvSpPr txBox="1"/>
          <p:nvPr/>
        </p:nvSpPr>
        <p:spPr>
          <a:xfrm>
            <a:off x="2362199" y="1568093"/>
            <a:ext cx="4032448" cy="707886"/>
          </a:xfrm>
          <a:prstGeom prst="rect">
            <a:avLst/>
          </a:prstGeom>
          <a:noFill/>
        </p:spPr>
        <p:txBody>
          <a:bodyPr wrap="square" rtlCol="0">
            <a:spAutoFit/>
          </a:bodyPr>
          <a:lstStyle/>
          <a:p>
            <a:r>
              <a:rPr lang="ar-EG" sz="4000" b="1" dirty="0">
                <a:solidFill>
                  <a:schemeClr val="bg1"/>
                </a:solidFill>
                <a:effectLst>
                  <a:glow rad="152400">
                    <a:srgbClr val="BC0000"/>
                  </a:glow>
                </a:effectLst>
                <a:latin typeface="Brush Script Std" panose="03060802040607070404" pitchFamily="66" charset="0"/>
              </a:rPr>
              <a:t>كللت الســــنة بجـــودك</a:t>
            </a:r>
            <a:endParaRPr lang="en-AU" sz="4000" b="1" dirty="0">
              <a:solidFill>
                <a:schemeClr val="bg1"/>
              </a:solidFill>
              <a:effectLst>
                <a:glow rad="152400">
                  <a:srgbClr val="BC0000"/>
                </a:glow>
              </a:effectLst>
              <a:latin typeface="Brush Script Std" panose="03060802040607070404" pitchFamily="66" charset="0"/>
            </a:endParaRPr>
          </a:p>
        </p:txBody>
      </p:sp>
      <p:sp>
        <p:nvSpPr>
          <p:cNvPr id="9" name="Rectangle 6">
            <a:hlinkClick r:id="rId3" action="ppaction://hlinkpres?slideindex=1&amp;slidetitle="/>
          </p:cNvPr>
          <p:cNvSpPr>
            <a:spLocks noChangeArrowheads="1"/>
          </p:cNvSpPr>
          <p:nvPr/>
        </p:nvSpPr>
        <p:spPr bwMode="auto">
          <a:xfrm>
            <a:off x="1415566" y="2496967"/>
            <a:ext cx="5925715" cy="2216697"/>
          </a:xfrm>
          <a:prstGeom prst="rect">
            <a:avLst/>
          </a:prstGeom>
          <a:solidFill>
            <a:schemeClr val="bg1">
              <a:lumMod val="65000"/>
            </a:schemeClr>
          </a:solidFill>
          <a:ln>
            <a:noFill/>
          </a:ln>
          <a:effectLst>
            <a:outerShdw dist="50800" dir="5400000" algn="ctr" rotWithShape="0">
              <a:schemeClr val="bg1"/>
            </a:outerShdw>
          </a:effectLst>
          <a:extLst/>
        </p:spPr>
        <p:txBody>
          <a:bodyPr wrap="square">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marL="0" lvl="2" algn="ctr" rtl="1" eaLnBrk="1" hangingPunct="1">
              <a:lnSpc>
                <a:spcPct val="120000"/>
              </a:lnSpc>
            </a:pPr>
            <a:r>
              <a:rPr lang="ar-EG" altLang="en-US" sz="6600" b="1" dirty="0">
                <a:solidFill>
                  <a:srgbClr val="FF0000"/>
                </a:solidFill>
                <a:effectLst>
                  <a:glow rad="63500">
                    <a:schemeClr val="tx1"/>
                  </a:glow>
                  <a:outerShdw blurRad="50800" dist="50800" dir="5400000" algn="ctr" rotWithShape="0">
                    <a:schemeClr val="tx1"/>
                  </a:outerShdw>
                </a:effectLst>
                <a:latin typeface="MS Sans Serif" charset="-78"/>
                <a:cs typeface="Arabic Transparent" panose="020B0604020202020204" pitchFamily="34" charset="0"/>
              </a:rPr>
              <a:t>الفقره الثالثه</a:t>
            </a:r>
          </a:p>
          <a:p>
            <a:pPr marL="0" lvl="2" algn="ctr" rtl="1" eaLnBrk="1" hangingPunct="1">
              <a:lnSpc>
                <a:spcPct val="120000"/>
              </a:lnSpc>
            </a:pPr>
            <a:r>
              <a:rPr lang="ar-EG" altLang="en-US" sz="5400" b="1" dirty="0">
                <a:solidFill>
                  <a:srgbClr val="FF0000"/>
                </a:solidFill>
                <a:effectLst>
                  <a:glow rad="63500">
                    <a:schemeClr val="tx1"/>
                  </a:glow>
                  <a:outerShdw blurRad="50800" dist="50800" dir="5400000" algn="ctr" rotWithShape="0">
                    <a:schemeClr val="tx1"/>
                  </a:outerShdw>
                </a:effectLst>
                <a:latin typeface="MS Sans Serif" charset="-78"/>
                <a:cs typeface="Arabic Transparent" panose="020B0604020202020204" pitchFamily="34" charset="0"/>
              </a:rPr>
              <a:t>طلبات للعام الجديد 2019</a:t>
            </a:r>
          </a:p>
        </p:txBody>
      </p:sp>
    </p:spTree>
    <p:extLst>
      <p:ext uri="{BB962C8B-B14F-4D97-AF65-F5344CB8AC3E}">
        <p14:creationId xmlns:p14="http://schemas.microsoft.com/office/powerpoint/2010/main" val="1693549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2" action="ppaction://hlinksldjump"/>
          </p:cNvPr>
          <p:cNvSpPr txBox="1"/>
          <p:nvPr/>
        </p:nvSpPr>
        <p:spPr>
          <a:xfrm>
            <a:off x="6248400" y="383062"/>
            <a:ext cx="2590800" cy="1508105"/>
          </a:xfrm>
          <a:prstGeom prst="rect">
            <a:avLst/>
          </a:prstGeom>
          <a:solidFill>
            <a:srgbClr val="00B050"/>
          </a:solidFill>
        </p:spPr>
        <p:txBody>
          <a:bodyPr wrap="square" rtlCol="0">
            <a:spAutoFit/>
          </a:bodyPr>
          <a:lstStyle/>
          <a:p>
            <a:pPr algn="ctr"/>
            <a:r>
              <a:rPr lang="ar-EG" sz="3600" b="1" dirty="0" smtClean="0">
                <a:solidFill>
                  <a:srgbClr val="FFC000"/>
                </a:solidFill>
                <a:effectLst>
                  <a:glow rad="63500">
                    <a:schemeClr val="tx2"/>
                  </a:glow>
                </a:effectLst>
              </a:rPr>
              <a:t>الفقره الاولى</a:t>
            </a:r>
            <a:endParaRPr lang="en-US" sz="3600" b="1" dirty="0" smtClean="0">
              <a:solidFill>
                <a:srgbClr val="FFC000"/>
              </a:solidFill>
              <a:effectLst>
                <a:glow rad="63500">
                  <a:schemeClr val="tx2"/>
                </a:glow>
              </a:effectLst>
            </a:endParaRPr>
          </a:p>
          <a:p>
            <a:pPr algn="ctr"/>
            <a:r>
              <a:rPr lang="ar-EG" sz="2800" b="1" dirty="0" smtClean="0">
                <a:solidFill>
                  <a:schemeClr val="bg1"/>
                </a:solidFill>
                <a:effectLst>
                  <a:glow rad="63500">
                    <a:schemeClr val="tx2"/>
                  </a:glow>
                </a:effectLst>
              </a:rPr>
              <a:t>شكر على عمل الله معنا فى 2018</a:t>
            </a:r>
            <a:endParaRPr lang="en-AU" sz="2800" b="1" dirty="0">
              <a:solidFill>
                <a:schemeClr val="bg1"/>
              </a:solidFill>
              <a:effectLst>
                <a:glow rad="63500">
                  <a:schemeClr val="tx2"/>
                </a:glow>
              </a:effectLst>
            </a:endParaRPr>
          </a:p>
        </p:txBody>
      </p:sp>
      <p:sp>
        <p:nvSpPr>
          <p:cNvPr id="3" name="TextBox 2">
            <a:hlinkClick r:id="rId3" action="ppaction://hlinksldjump"/>
          </p:cNvPr>
          <p:cNvSpPr txBox="1"/>
          <p:nvPr/>
        </p:nvSpPr>
        <p:spPr>
          <a:xfrm>
            <a:off x="457200" y="381000"/>
            <a:ext cx="2209800" cy="1508105"/>
          </a:xfrm>
          <a:prstGeom prst="rect">
            <a:avLst/>
          </a:prstGeom>
          <a:solidFill>
            <a:srgbClr val="00B050"/>
          </a:solidFill>
        </p:spPr>
        <p:txBody>
          <a:bodyPr wrap="square" rtlCol="0">
            <a:spAutoFit/>
          </a:bodyPr>
          <a:lstStyle/>
          <a:p>
            <a:pPr algn="ctr"/>
            <a:r>
              <a:rPr lang="ar-EG" sz="3600" b="1" dirty="0" smtClean="0">
                <a:solidFill>
                  <a:srgbClr val="FFC000"/>
                </a:solidFill>
                <a:effectLst>
                  <a:glow rad="63500">
                    <a:schemeClr val="tx2"/>
                  </a:glow>
                </a:effectLst>
              </a:rPr>
              <a:t>الفقره الثالثه</a:t>
            </a:r>
          </a:p>
          <a:p>
            <a:pPr algn="ctr"/>
            <a:r>
              <a:rPr lang="ar-EG" sz="2800" b="1" dirty="0" smtClean="0">
                <a:solidFill>
                  <a:schemeClr val="bg1"/>
                </a:solidFill>
                <a:effectLst>
                  <a:glow rad="63500">
                    <a:schemeClr val="tx2"/>
                  </a:glow>
                </a:effectLst>
              </a:rPr>
              <a:t>طلبات للعام الجديد 2019</a:t>
            </a:r>
            <a:endParaRPr lang="en-AU" sz="2800" b="1" dirty="0">
              <a:solidFill>
                <a:schemeClr val="bg1"/>
              </a:solidFill>
              <a:effectLst>
                <a:glow rad="63500">
                  <a:schemeClr val="tx2"/>
                </a:glow>
              </a:effectLst>
            </a:endParaRPr>
          </a:p>
        </p:txBody>
      </p:sp>
      <p:sp>
        <p:nvSpPr>
          <p:cNvPr id="4" name="TextBox 3">
            <a:hlinkClick r:id="rId4" action="ppaction://hlinksldjump"/>
          </p:cNvPr>
          <p:cNvSpPr txBox="1"/>
          <p:nvPr/>
        </p:nvSpPr>
        <p:spPr>
          <a:xfrm>
            <a:off x="3129719" y="381000"/>
            <a:ext cx="2737681" cy="1508105"/>
          </a:xfrm>
          <a:prstGeom prst="rect">
            <a:avLst/>
          </a:prstGeom>
          <a:solidFill>
            <a:srgbClr val="00B050"/>
          </a:solidFill>
        </p:spPr>
        <p:txBody>
          <a:bodyPr wrap="square" rtlCol="0">
            <a:spAutoFit/>
          </a:bodyPr>
          <a:lstStyle/>
          <a:p>
            <a:pPr algn="ctr"/>
            <a:r>
              <a:rPr lang="ar-EG" sz="3600" b="1" dirty="0" smtClean="0">
                <a:solidFill>
                  <a:srgbClr val="FFC000"/>
                </a:solidFill>
                <a:effectLst>
                  <a:glow rad="63500">
                    <a:schemeClr val="tx2"/>
                  </a:glow>
                </a:effectLst>
              </a:rPr>
              <a:t>الفقره الثانيه</a:t>
            </a:r>
          </a:p>
          <a:p>
            <a:pPr algn="ctr"/>
            <a:r>
              <a:rPr lang="ar-EG" sz="2800" b="1" dirty="0" smtClean="0">
                <a:solidFill>
                  <a:schemeClr val="bg1"/>
                </a:solidFill>
                <a:effectLst>
                  <a:glow rad="63500">
                    <a:schemeClr val="tx2"/>
                  </a:glow>
                </a:effectLst>
              </a:rPr>
              <a:t>تقديم توبة عن الخطايا المتكررة فى 2018 </a:t>
            </a:r>
            <a:endParaRPr lang="en-AU" sz="2800" b="1" dirty="0">
              <a:solidFill>
                <a:schemeClr val="bg1"/>
              </a:solidFill>
              <a:effectLst>
                <a:glow rad="63500">
                  <a:schemeClr val="tx2"/>
                </a:glow>
              </a:effectLst>
            </a:endParaRPr>
          </a:p>
        </p:txBody>
      </p:sp>
      <p:sp>
        <p:nvSpPr>
          <p:cNvPr id="5" name="TextBox 4"/>
          <p:cNvSpPr txBox="1"/>
          <p:nvPr/>
        </p:nvSpPr>
        <p:spPr>
          <a:xfrm>
            <a:off x="6629400" y="2362200"/>
            <a:ext cx="2362200" cy="954107"/>
          </a:xfrm>
          <a:prstGeom prst="rect">
            <a:avLst/>
          </a:prstGeom>
          <a:noFill/>
        </p:spPr>
        <p:txBody>
          <a:bodyPr wrap="square" rtlCol="0">
            <a:spAutoFit/>
          </a:bodyPr>
          <a:lstStyle/>
          <a:p>
            <a:pPr algn="r"/>
            <a:r>
              <a:rPr lang="ar-EG" sz="2800" b="1" dirty="0" smtClean="0">
                <a:solidFill>
                  <a:schemeClr val="bg1"/>
                </a:solidFill>
              </a:rPr>
              <a:t>صلاة نصف الليل</a:t>
            </a:r>
          </a:p>
          <a:p>
            <a:pPr algn="r"/>
            <a:r>
              <a:rPr lang="ar-EG" sz="2800" b="1" dirty="0" smtClean="0">
                <a:solidFill>
                  <a:schemeClr val="bg1"/>
                </a:solidFill>
              </a:rPr>
              <a:t>الخدمة الاولى </a:t>
            </a:r>
            <a:endParaRPr lang="en-AU" sz="2800" b="1" dirty="0">
              <a:solidFill>
                <a:schemeClr val="bg1"/>
              </a:solidFill>
            </a:endParaRPr>
          </a:p>
        </p:txBody>
      </p:sp>
      <p:sp>
        <p:nvSpPr>
          <p:cNvPr id="6" name="TextBox 5"/>
          <p:cNvSpPr txBox="1"/>
          <p:nvPr/>
        </p:nvSpPr>
        <p:spPr>
          <a:xfrm>
            <a:off x="6096000" y="3352800"/>
            <a:ext cx="2895600" cy="892552"/>
          </a:xfrm>
          <a:prstGeom prst="rect">
            <a:avLst/>
          </a:prstGeom>
          <a:noFill/>
        </p:spPr>
        <p:txBody>
          <a:bodyPr wrap="square" rtlCol="0">
            <a:spAutoFit/>
          </a:bodyPr>
          <a:lstStyle/>
          <a:p>
            <a:pPr algn="r"/>
            <a:r>
              <a:rPr lang="ar-EG" sz="2800" b="1" dirty="0">
                <a:solidFill>
                  <a:srgbClr val="FFC000"/>
                </a:solidFill>
              </a:rPr>
              <a:t>أشكرك ياإله </a:t>
            </a:r>
            <a:r>
              <a:rPr lang="ar-EG" sz="2800" b="1" dirty="0" smtClean="0">
                <a:solidFill>
                  <a:srgbClr val="FFC000"/>
                </a:solidFill>
              </a:rPr>
              <a:t>إسرائيل</a:t>
            </a:r>
          </a:p>
          <a:p>
            <a:pPr algn="r"/>
            <a:r>
              <a:rPr lang="ar-EG" sz="2400" b="1" dirty="0">
                <a:solidFill>
                  <a:srgbClr val="FFC000"/>
                </a:solidFill>
              </a:rPr>
              <a:t>ابصالية على الهوس </a:t>
            </a:r>
            <a:r>
              <a:rPr lang="ar-EG" sz="2400" b="1" dirty="0" smtClean="0">
                <a:solidFill>
                  <a:srgbClr val="FFC000"/>
                </a:solidFill>
              </a:rPr>
              <a:t>الثالث</a:t>
            </a:r>
            <a:endParaRPr lang="ar-EG" sz="2800" b="1" dirty="0">
              <a:solidFill>
                <a:srgbClr val="FFC000"/>
              </a:solidFill>
            </a:endParaRPr>
          </a:p>
        </p:txBody>
      </p:sp>
      <p:sp>
        <p:nvSpPr>
          <p:cNvPr id="7" name="TextBox 6"/>
          <p:cNvSpPr txBox="1"/>
          <p:nvPr/>
        </p:nvSpPr>
        <p:spPr>
          <a:xfrm>
            <a:off x="6019800" y="4289048"/>
            <a:ext cx="2971800" cy="954107"/>
          </a:xfrm>
          <a:prstGeom prst="rect">
            <a:avLst/>
          </a:prstGeom>
          <a:noFill/>
        </p:spPr>
        <p:txBody>
          <a:bodyPr wrap="square" rtlCol="0">
            <a:spAutoFit/>
          </a:bodyPr>
          <a:lstStyle/>
          <a:p>
            <a:pPr algn="r"/>
            <a:r>
              <a:rPr lang="ar-EG" sz="2800" b="1" dirty="0">
                <a:solidFill>
                  <a:schemeClr val="bg1"/>
                </a:solidFill>
              </a:rPr>
              <a:t>ياالهنا الصالح شكراً ليك</a:t>
            </a:r>
          </a:p>
          <a:p>
            <a:pPr algn="r"/>
            <a:r>
              <a:rPr lang="ar-EG" sz="2800" b="1" dirty="0">
                <a:solidFill>
                  <a:schemeClr val="bg1"/>
                </a:solidFill>
              </a:rPr>
              <a:t>(الهنا عظيم)</a:t>
            </a:r>
          </a:p>
        </p:txBody>
      </p:sp>
      <p:sp>
        <p:nvSpPr>
          <p:cNvPr id="8" name="TextBox 7"/>
          <p:cNvSpPr txBox="1"/>
          <p:nvPr/>
        </p:nvSpPr>
        <p:spPr>
          <a:xfrm>
            <a:off x="6096000" y="5279648"/>
            <a:ext cx="2895600" cy="523220"/>
          </a:xfrm>
          <a:prstGeom prst="rect">
            <a:avLst/>
          </a:prstGeom>
          <a:noFill/>
        </p:spPr>
        <p:txBody>
          <a:bodyPr wrap="square" rtlCol="0">
            <a:spAutoFit/>
          </a:bodyPr>
          <a:lstStyle/>
          <a:p>
            <a:pPr algn="r"/>
            <a:r>
              <a:rPr lang="ar-EG" sz="2800" b="1" dirty="0">
                <a:solidFill>
                  <a:srgbClr val="FFC000"/>
                </a:solidFill>
              </a:rPr>
              <a:t>لا انسى عاماً قد مضى</a:t>
            </a:r>
          </a:p>
        </p:txBody>
      </p:sp>
      <p:sp>
        <p:nvSpPr>
          <p:cNvPr id="9" name="TextBox 8"/>
          <p:cNvSpPr txBox="1"/>
          <p:nvPr/>
        </p:nvSpPr>
        <p:spPr>
          <a:xfrm>
            <a:off x="6553200" y="5802868"/>
            <a:ext cx="2435772" cy="523220"/>
          </a:xfrm>
          <a:prstGeom prst="rect">
            <a:avLst/>
          </a:prstGeom>
          <a:noFill/>
        </p:spPr>
        <p:txBody>
          <a:bodyPr wrap="square" rtlCol="0">
            <a:spAutoFit/>
          </a:bodyPr>
          <a:lstStyle/>
          <a:p>
            <a:pPr algn="r"/>
            <a:r>
              <a:rPr lang="ar-EG" sz="2800" b="1" dirty="0" smtClean="0">
                <a:solidFill>
                  <a:schemeClr val="bg1"/>
                </a:solidFill>
              </a:rPr>
              <a:t>سبحوا لالهنا الحى</a:t>
            </a:r>
            <a:endParaRPr lang="ar-EG" sz="2800" b="1" dirty="0">
              <a:solidFill>
                <a:schemeClr val="bg1"/>
              </a:solidFill>
            </a:endParaRPr>
          </a:p>
        </p:txBody>
      </p:sp>
      <p:sp>
        <p:nvSpPr>
          <p:cNvPr id="10" name="TextBox 9"/>
          <p:cNvSpPr txBox="1"/>
          <p:nvPr/>
        </p:nvSpPr>
        <p:spPr>
          <a:xfrm>
            <a:off x="3505200" y="2362200"/>
            <a:ext cx="2362200" cy="954107"/>
          </a:xfrm>
          <a:prstGeom prst="rect">
            <a:avLst/>
          </a:prstGeom>
          <a:noFill/>
        </p:spPr>
        <p:txBody>
          <a:bodyPr wrap="square" rtlCol="0">
            <a:spAutoFit/>
          </a:bodyPr>
          <a:lstStyle/>
          <a:p>
            <a:pPr algn="r"/>
            <a:r>
              <a:rPr lang="ar-EG" sz="2800" b="1" dirty="0" smtClean="0">
                <a:solidFill>
                  <a:schemeClr val="bg1"/>
                </a:solidFill>
              </a:rPr>
              <a:t>صلاة نصف الليل</a:t>
            </a:r>
          </a:p>
          <a:p>
            <a:pPr algn="r"/>
            <a:r>
              <a:rPr lang="ar-EG" sz="2800" b="1" dirty="0" smtClean="0">
                <a:solidFill>
                  <a:schemeClr val="bg1"/>
                </a:solidFill>
              </a:rPr>
              <a:t>الخدمة الثانية </a:t>
            </a:r>
            <a:endParaRPr lang="en-AU" sz="2800" b="1" dirty="0">
              <a:solidFill>
                <a:schemeClr val="bg1"/>
              </a:solidFill>
            </a:endParaRPr>
          </a:p>
        </p:txBody>
      </p:sp>
      <p:sp>
        <p:nvSpPr>
          <p:cNvPr id="11" name="TextBox 10"/>
          <p:cNvSpPr txBox="1"/>
          <p:nvPr/>
        </p:nvSpPr>
        <p:spPr>
          <a:xfrm>
            <a:off x="3352800" y="3352800"/>
            <a:ext cx="2514600" cy="892552"/>
          </a:xfrm>
          <a:prstGeom prst="rect">
            <a:avLst/>
          </a:prstGeom>
          <a:noFill/>
        </p:spPr>
        <p:txBody>
          <a:bodyPr wrap="square" rtlCol="0">
            <a:spAutoFit/>
          </a:bodyPr>
          <a:lstStyle/>
          <a:p>
            <a:pPr algn="r"/>
            <a:r>
              <a:rPr lang="ar-EG" sz="2800" b="1" dirty="0">
                <a:solidFill>
                  <a:srgbClr val="FFC000"/>
                </a:solidFill>
              </a:rPr>
              <a:t>نتبعك بكل قلوبنا</a:t>
            </a:r>
          </a:p>
          <a:p>
            <a:pPr algn="r"/>
            <a:r>
              <a:rPr lang="ar-EG" sz="2400" b="1" dirty="0" smtClean="0">
                <a:solidFill>
                  <a:srgbClr val="FFC000"/>
                </a:solidFill>
              </a:rPr>
              <a:t>لحن بعد الهوس الثالث</a:t>
            </a:r>
            <a:endParaRPr lang="ar-EG" sz="2800" b="1" dirty="0">
              <a:solidFill>
                <a:srgbClr val="FFC000"/>
              </a:solidFill>
            </a:endParaRPr>
          </a:p>
        </p:txBody>
      </p:sp>
      <p:sp>
        <p:nvSpPr>
          <p:cNvPr id="12" name="TextBox 11"/>
          <p:cNvSpPr txBox="1"/>
          <p:nvPr/>
        </p:nvSpPr>
        <p:spPr>
          <a:xfrm>
            <a:off x="2895600" y="4289048"/>
            <a:ext cx="2971800" cy="523220"/>
          </a:xfrm>
          <a:prstGeom prst="rect">
            <a:avLst/>
          </a:prstGeom>
          <a:noFill/>
        </p:spPr>
        <p:txBody>
          <a:bodyPr wrap="square" rtlCol="0">
            <a:spAutoFit/>
          </a:bodyPr>
          <a:lstStyle/>
          <a:p>
            <a:pPr algn="r"/>
            <a:r>
              <a:rPr lang="ar-EG" sz="2800" b="1" dirty="0" smtClean="0">
                <a:solidFill>
                  <a:schemeClr val="bg1"/>
                </a:solidFill>
              </a:rPr>
              <a:t>بالاحضان الابوية</a:t>
            </a:r>
            <a:endParaRPr lang="ar-EG" sz="2800" b="1" dirty="0">
              <a:solidFill>
                <a:schemeClr val="bg1"/>
              </a:solidFill>
            </a:endParaRPr>
          </a:p>
        </p:txBody>
      </p:sp>
      <p:sp>
        <p:nvSpPr>
          <p:cNvPr id="13" name="TextBox 12"/>
          <p:cNvSpPr txBox="1"/>
          <p:nvPr/>
        </p:nvSpPr>
        <p:spPr>
          <a:xfrm>
            <a:off x="2971800" y="4800600"/>
            <a:ext cx="2895600" cy="523220"/>
          </a:xfrm>
          <a:prstGeom prst="rect">
            <a:avLst/>
          </a:prstGeom>
          <a:noFill/>
        </p:spPr>
        <p:txBody>
          <a:bodyPr wrap="square" rtlCol="0">
            <a:spAutoFit/>
          </a:bodyPr>
          <a:lstStyle/>
          <a:p>
            <a:pPr algn="r"/>
            <a:r>
              <a:rPr lang="ar-EG" sz="2800" b="1" dirty="0" smtClean="0">
                <a:solidFill>
                  <a:srgbClr val="FFC000"/>
                </a:solidFill>
              </a:rPr>
              <a:t>افتح يارب عيون شعبك</a:t>
            </a:r>
            <a:endParaRPr lang="ar-EG" sz="2800" b="1" dirty="0">
              <a:solidFill>
                <a:srgbClr val="FFC000"/>
              </a:solidFill>
            </a:endParaRPr>
          </a:p>
        </p:txBody>
      </p:sp>
      <p:sp>
        <p:nvSpPr>
          <p:cNvPr id="14" name="TextBox 13"/>
          <p:cNvSpPr txBox="1"/>
          <p:nvPr/>
        </p:nvSpPr>
        <p:spPr>
          <a:xfrm>
            <a:off x="3429000" y="5323820"/>
            <a:ext cx="2435772" cy="523220"/>
          </a:xfrm>
          <a:prstGeom prst="rect">
            <a:avLst/>
          </a:prstGeom>
          <a:noFill/>
        </p:spPr>
        <p:txBody>
          <a:bodyPr wrap="square" rtlCol="0">
            <a:spAutoFit/>
          </a:bodyPr>
          <a:lstStyle/>
          <a:p>
            <a:pPr algn="r"/>
            <a:r>
              <a:rPr lang="ar-EG" sz="2800" b="1" dirty="0" smtClean="0">
                <a:solidFill>
                  <a:schemeClr val="bg1"/>
                </a:solidFill>
              </a:rPr>
              <a:t>يا سيدى الحبيب</a:t>
            </a:r>
            <a:endParaRPr lang="ar-EG" sz="2800" b="1" dirty="0">
              <a:solidFill>
                <a:schemeClr val="bg1"/>
              </a:solidFill>
            </a:endParaRPr>
          </a:p>
        </p:txBody>
      </p:sp>
      <p:sp>
        <p:nvSpPr>
          <p:cNvPr id="15" name="TextBox 14"/>
          <p:cNvSpPr txBox="1"/>
          <p:nvPr/>
        </p:nvSpPr>
        <p:spPr>
          <a:xfrm>
            <a:off x="381000" y="2362200"/>
            <a:ext cx="2362200" cy="954107"/>
          </a:xfrm>
          <a:prstGeom prst="rect">
            <a:avLst/>
          </a:prstGeom>
          <a:noFill/>
        </p:spPr>
        <p:txBody>
          <a:bodyPr wrap="square" rtlCol="0">
            <a:spAutoFit/>
          </a:bodyPr>
          <a:lstStyle/>
          <a:p>
            <a:pPr algn="r"/>
            <a:r>
              <a:rPr lang="ar-EG" sz="2800" b="1" dirty="0" smtClean="0">
                <a:solidFill>
                  <a:schemeClr val="bg1"/>
                </a:solidFill>
              </a:rPr>
              <a:t>صلاة نصف الليل</a:t>
            </a:r>
          </a:p>
          <a:p>
            <a:pPr algn="r"/>
            <a:r>
              <a:rPr lang="ar-EG" sz="2800" b="1" dirty="0" smtClean="0">
                <a:solidFill>
                  <a:schemeClr val="bg1"/>
                </a:solidFill>
              </a:rPr>
              <a:t>الخدمة الثالثة </a:t>
            </a:r>
            <a:endParaRPr lang="en-AU" sz="2800" b="1" dirty="0">
              <a:solidFill>
                <a:schemeClr val="bg1"/>
              </a:solidFill>
            </a:endParaRPr>
          </a:p>
        </p:txBody>
      </p:sp>
      <p:sp>
        <p:nvSpPr>
          <p:cNvPr id="16" name="TextBox 15"/>
          <p:cNvSpPr txBox="1"/>
          <p:nvPr/>
        </p:nvSpPr>
        <p:spPr>
          <a:xfrm>
            <a:off x="76200" y="3352800"/>
            <a:ext cx="2664372" cy="892552"/>
          </a:xfrm>
          <a:prstGeom prst="rect">
            <a:avLst/>
          </a:prstGeom>
          <a:noFill/>
        </p:spPr>
        <p:txBody>
          <a:bodyPr wrap="square" rtlCol="0">
            <a:spAutoFit/>
          </a:bodyPr>
          <a:lstStyle/>
          <a:p>
            <a:pPr algn="r"/>
            <a:r>
              <a:rPr lang="ar-EG" sz="2800" b="1" dirty="0">
                <a:solidFill>
                  <a:srgbClr val="FFC000"/>
                </a:solidFill>
              </a:rPr>
              <a:t>أفتح فاى بالتسابيح</a:t>
            </a:r>
          </a:p>
          <a:p>
            <a:pPr algn="r"/>
            <a:r>
              <a:rPr lang="ar-EG" sz="2400" b="1" dirty="0">
                <a:solidFill>
                  <a:srgbClr val="FFC000"/>
                </a:solidFill>
              </a:rPr>
              <a:t>مديحة بعد الهوس الرابع</a:t>
            </a:r>
          </a:p>
        </p:txBody>
      </p:sp>
      <p:sp>
        <p:nvSpPr>
          <p:cNvPr id="17" name="TextBox 16"/>
          <p:cNvSpPr txBox="1"/>
          <p:nvPr/>
        </p:nvSpPr>
        <p:spPr>
          <a:xfrm>
            <a:off x="609600" y="4289048"/>
            <a:ext cx="2133600" cy="523220"/>
          </a:xfrm>
          <a:prstGeom prst="rect">
            <a:avLst/>
          </a:prstGeom>
          <a:noFill/>
        </p:spPr>
        <p:txBody>
          <a:bodyPr wrap="square" rtlCol="0">
            <a:spAutoFit/>
          </a:bodyPr>
          <a:lstStyle/>
          <a:p>
            <a:pPr algn="r"/>
            <a:r>
              <a:rPr lang="ar-EG" sz="2800" b="1" dirty="0" smtClean="0">
                <a:solidFill>
                  <a:schemeClr val="bg1"/>
                </a:solidFill>
              </a:rPr>
              <a:t>إدينى قلب جديد</a:t>
            </a:r>
            <a:endParaRPr lang="ar-EG" sz="2800" b="1" dirty="0">
              <a:solidFill>
                <a:schemeClr val="bg1"/>
              </a:solidFill>
            </a:endParaRPr>
          </a:p>
        </p:txBody>
      </p:sp>
      <p:sp>
        <p:nvSpPr>
          <p:cNvPr id="18" name="TextBox 17"/>
          <p:cNvSpPr txBox="1"/>
          <p:nvPr/>
        </p:nvSpPr>
        <p:spPr>
          <a:xfrm>
            <a:off x="152400" y="4800600"/>
            <a:ext cx="2590800" cy="523220"/>
          </a:xfrm>
          <a:prstGeom prst="rect">
            <a:avLst/>
          </a:prstGeom>
          <a:noFill/>
        </p:spPr>
        <p:txBody>
          <a:bodyPr wrap="square" rtlCol="0">
            <a:spAutoFit/>
          </a:bodyPr>
          <a:lstStyle/>
          <a:p>
            <a:pPr algn="r"/>
            <a:r>
              <a:rPr lang="ar-EG" sz="2800" b="1" dirty="0" smtClean="0">
                <a:solidFill>
                  <a:srgbClr val="FFC000"/>
                </a:solidFill>
              </a:rPr>
              <a:t>يسوع سؤل قلبى انت</a:t>
            </a:r>
            <a:endParaRPr lang="ar-EG" sz="2800" b="1" dirty="0">
              <a:solidFill>
                <a:srgbClr val="FFC000"/>
              </a:solidFill>
            </a:endParaRPr>
          </a:p>
        </p:txBody>
      </p:sp>
      <p:sp>
        <p:nvSpPr>
          <p:cNvPr id="19" name="TextBox 18"/>
          <p:cNvSpPr txBox="1"/>
          <p:nvPr/>
        </p:nvSpPr>
        <p:spPr>
          <a:xfrm>
            <a:off x="0" y="5323820"/>
            <a:ext cx="2740572" cy="523220"/>
          </a:xfrm>
          <a:prstGeom prst="rect">
            <a:avLst/>
          </a:prstGeom>
          <a:noFill/>
        </p:spPr>
        <p:txBody>
          <a:bodyPr wrap="square" rtlCol="0">
            <a:spAutoFit/>
          </a:bodyPr>
          <a:lstStyle/>
          <a:p>
            <a:pPr algn="r"/>
            <a:r>
              <a:rPr lang="ar-EG" sz="2800" b="1" dirty="0" smtClean="0">
                <a:solidFill>
                  <a:schemeClr val="bg1"/>
                </a:solidFill>
              </a:rPr>
              <a:t>ما احلى ان نجتمع معاً</a:t>
            </a:r>
            <a:endParaRPr lang="ar-EG" sz="2800" b="1" dirty="0">
              <a:solidFill>
                <a:schemeClr val="bg1"/>
              </a:solidFill>
            </a:endParaRPr>
          </a:p>
        </p:txBody>
      </p:sp>
      <p:sp>
        <p:nvSpPr>
          <p:cNvPr id="20" name="TextBox 19"/>
          <p:cNvSpPr txBox="1"/>
          <p:nvPr/>
        </p:nvSpPr>
        <p:spPr>
          <a:xfrm>
            <a:off x="990600" y="5867400"/>
            <a:ext cx="1752600" cy="523220"/>
          </a:xfrm>
          <a:prstGeom prst="rect">
            <a:avLst/>
          </a:prstGeom>
          <a:noFill/>
        </p:spPr>
        <p:txBody>
          <a:bodyPr wrap="square" rtlCol="0">
            <a:spAutoFit/>
          </a:bodyPr>
          <a:lstStyle/>
          <a:p>
            <a:pPr algn="r"/>
            <a:r>
              <a:rPr lang="ar-EG" sz="2800" b="1" dirty="0" smtClean="0">
                <a:solidFill>
                  <a:srgbClr val="FFC000"/>
                </a:solidFill>
              </a:rPr>
              <a:t>الله الذى لنا</a:t>
            </a:r>
            <a:endParaRPr lang="ar-EG" sz="2800" b="1" dirty="0">
              <a:solidFill>
                <a:srgbClr val="FFC000"/>
              </a:solidFill>
            </a:endParaRPr>
          </a:p>
        </p:txBody>
      </p:sp>
    </p:spTree>
    <p:extLst>
      <p:ext uri="{BB962C8B-B14F-4D97-AF65-F5344CB8AC3E}">
        <p14:creationId xmlns:p14="http://schemas.microsoft.com/office/powerpoint/2010/main" val="12964621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Picture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6"/>
          <p:cNvSpPr>
            <a:spLocks noChangeArrowheads="1"/>
          </p:cNvSpPr>
          <p:nvPr/>
        </p:nvSpPr>
        <p:spPr bwMode="auto">
          <a:xfrm>
            <a:off x="1143000" y="165100"/>
            <a:ext cx="5867400" cy="4483100"/>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lvl="2" algn="r" rtl="1" eaLnBrk="1" hangingPunct="1">
              <a:lnSpc>
                <a:spcPct val="120000"/>
              </a:lnSpc>
            </a:pPr>
            <a:r>
              <a:rPr lang="ar-EG" altLang="en-US" sz="8000" b="1" dirty="0">
                <a:solidFill>
                  <a:srgbClr val="FFFF00"/>
                </a:solidFill>
                <a:latin typeface="MS Sans Serif" charset="-78"/>
                <a:cs typeface="Arabic Transparent" panose="020B0604020202020204" pitchFamily="34" charset="0"/>
              </a:rPr>
              <a:t>الصلاة من أجل حياتنا الروحيـة</a:t>
            </a:r>
            <a:endParaRPr lang="ar-SA" altLang="en-US" sz="8000" b="1" dirty="0">
              <a:solidFill>
                <a:srgbClr val="FFFF00"/>
              </a:solidFill>
              <a:latin typeface="MS Sans Serif" charset="-78"/>
              <a:cs typeface="Arabic Transparent" panose="020B0604020202020204" pitchFamily="34" charset="0"/>
            </a:endParaRPr>
          </a:p>
        </p:txBody>
      </p:sp>
    </p:spTree>
    <p:extLst>
      <p:ext uri="{BB962C8B-B14F-4D97-AF65-F5344CB8AC3E}">
        <p14:creationId xmlns:p14="http://schemas.microsoft.com/office/powerpoint/2010/main" val="17451914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6"/>
          <p:cNvSpPr>
            <a:spLocks noChangeArrowheads="1"/>
          </p:cNvSpPr>
          <p:nvPr/>
        </p:nvSpPr>
        <p:spPr bwMode="auto">
          <a:xfrm>
            <a:off x="990600" y="616089"/>
            <a:ext cx="7391400" cy="5632311"/>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2" algn="ctr" rtl="1">
              <a:lnSpc>
                <a:spcPct val="120000"/>
              </a:lnSpc>
              <a:defRPr/>
            </a:pPr>
            <a:r>
              <a:rPr lang="ar-EG" sz="6000" b="1" dirty="0">
                <a:solidFill>
                  <a:srgbClr val="FFFF00"/>
                </a:solidFill>
                <a:effectLst>
                  <a:glow rad="76200">
                    <a:schemeClr val="tx1"/>
                  </a:glow>
                </a:effectLst>
                <a:latin typeface="MS Sans Serif" charset="-78"/>
                <a:cs typeface="Arabic Transparent" pitchFamily="2" charset="-78"/>
              </a:rPr>
              <a:t>نصلى من أجل </a:t>
            </a:r>
          </a:p>
          <a:p>
            <a:pPr lvl="2" algn="ctr" rtl="1">
              <a:lnSpc>
                <a:spcPct val="120000"/>
              </a:lnSpc>
              <a:defRPr/>
            </a:pPr>
            <a:r>
              <a:rPr lang="ar-EG" sz="6000" b="1" dirty="0">
                <a:solidFill>
                  <a:srgbClr val="FFFF00"/>
                </a:solidFill>
                <a:effectLst>
                  <a:glow rad="76200">
                    <a:schemeClr val="tx1"/>
                  </a:glow>
                </a:effectLst>
                <a:latin typeface="MS Sans Serif" charset="-78"/>
                <a:cs typeface="Arabic Transparent" pitchFamily="2" charset="-78"/>
              </a:rPr>
              <a:t>أن يملأنا الله من روحه القدوس و يعطينا قلباً جديداً و روحاً جديده </a:t>
            </a:r>
          </a:p>
          <a:p>
            <a:pPr lvl="2" algn="ctr" rtl="1">
              <a:lnSpc>
                <a:spcPct val="120000"/>
              </a:lnSpc>
              <a:defRPr/>
            </a:pPr>
            <a:r>
              <a:rPr lang="ar-EG" sz="6000" b="1" dirty="0">
                <a:solidFill>
                  <a:srgbClr val="FFFF00"/>
                </a:solidFill>
                <a:effectLst>
                  <a:glow rad="76200">
                    <a:schemeClr val="tx1"/>
                  </a:glow>
                </a:effectLst>
                <a:latin typeface="MS Sans Serif" charset="-78"/>
                <a:cs typeface="Arabic Transparent" pitchFamily="2" charset="-78"/>
              </a:rPr>
              <a:t>فى العام الجديد</a:t>
            </a:r>
            <a:endParaRPr lang="ar-SA" sz="6000" b="1" dirty="0">
              <a:solidFill>
                <a:srgbClr val="FFFF00"/>
              </a:solidFill>
              <a:effectLst>
                <a:glow rad="76200">
                  <a:schemeClr val="tx1"/>
                </a:glow>
              </a:effectLst>
              <a:latin typeface="MS Sans Serif" charset="-78"/>
              <a:cs typeface="Arabic Transparent" pitchFamily="2"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rayer"/>
          <p:cNvPicPr>
            <a:picLocks noChangeAspect="1" noChangeArrowheads="1"/>
          </p:cNvPicPr>
          <p:nvPr/>
        </p:nvPicPr>
        <p:blipFill>
          <a:blip r:embed="rId3">
            <a:lum bright="-18000" contrast="-60000"/>
            <a:extLst>
              <a:ext uri="{28A0092B-C50C-407E-A947-70E740481C1C}">
                <a14:useLocalDpi xmlns:a14="http://schemas.microsoft.com/office/drawing/2010/main" val="0"/>
              </a:ext>
            </a:extLst>
          </a:blip>
          <a:srcRect/>
          <a:stretch>
            <a:fillRect/>
          </a:stretch>
        </p:blipFill>
        <p:spPr bwMode="auto">
          <a:xfrm>
            <a:off x="0" y="0"/>
            <a:ext cx="4267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ChangeArrowheads="1"/>
          </p:cNvSpPr>
          <p:nvPr/>
        </p:nvSpPr>
        <p:spPr bwMode="auto">
          <a:xfrm>
            <a:off x="-609600" y="228600"/>
            <a:ext cx="10591800" cy="1201738"/>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lvl="2" algn="r" rtl="1" eaLnBrk="1" hangingPunct="1">
              <a:lnSpc>
                <a:spcPct val="140000"/>
              </a:lnSpc>
            </a:pPr>
            <a:r>
              <a:rPr lang="ar-SA" altLang="en-US" sz="4000" b="1" dirty="0">
                <a:solidFill>
                  <a:schemeClr val="bg1"/>
                </a:solidFill>
                <a:latin typeface="MS Sans Serif" charset="-78"/>
                <a:cs typeface="Arabic Transparent" panose="020B0604020202020204" pitchFamily="34" charset="0"/>
              </a:rPr>
              <a:t>+</a:t>
            </a:r>
            <a:r>
              <a:rPr lang="en-AU" altLang="en-US" sz="5200" dirty="0">
                <a:solidFill>
                  <a:srgbClr val="000000"/>
                </a:solidFill>
                <a:latin typeface="MS Sans Serif" charset="-78"/>
              </a:rPr>
              <a:t> </a:t>
            </a:r>
            <a:r>
              <a:rPr lang="ar-SA" altLang="en-US" sz="5200" b="1" dirty="0">
                <a:solidFill>
                  <a:schemeClr val="bg1"/>
                </a:solidFill>
                <a:latin typeface="MS Sans Serif" charset="-78"/>
                <a:cs typeface="Arabic Transparent" panose="020B0604020202020204" pitchFamily="34" charset="0"/>
              </a:rPr>
              <a:t>نصلى ان ربنا يكشف لينا عن خطايانا.</a:t>
            </a:r>
          </a:p>
        </p:txBody>
      </p:sp>
      <p:sp>
        <p:nvSpPr>
          <p:cNvPr id="90116" name="Rectangle 4"/>
          <p:cNvSpPr>
            <a:spLocks noChangeArrowheads="1"/>
          </p:cNvSpPr>
          <p:nvPr/>
        </p:nvSpPr>
        <p:spPr bwMode="auto">
          <a:xfrm>
            <a:off x="-152400" y="1447800"/>
            <a:ext cx="9906000" cy="3054350"/>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lvl="2" algn="r" rtl="1" eaLnBrk="1" hangingPunct="1">
              <a:lnSpc>
                <a:spcPct val="120000"/>
              </a:lnSpc>
            </a:pPr>
            <a:r>
              <a:rPr lang="ar-SA" altLang="en-US" sz="5400" b="1" dirty="0">
                <a:solidFill>
                  <a:srgbClr val="FFFF00"/>
                </a:solidFill>
                <a:latin typeface="MS Sans Serif" charset="-78"/>
                <a:cs typeface="Arabic Transparent" panose="020B0604020202020204" pitchFamily="34" charset="0"/>
              </a:rPr>
              <a:t>+ نصلى من أجل ان ربنا يرفع من حياتنا خطايا الإدانة بالقول والفكر والقلب.</a:t>
            </a:r>
          </a:p>
        </p:txBody>
      </p:sp>
      <p:sp>
        <p:nvSpPr>
          <p:cNvPr id="90117" name="Rectangle 5"/>
          <p:cNvSpPr>
            <a:spLocks noChangeArrowheads="1"/>
          </p:cNvSpPr>
          <p:nvPr/>
        </p:nvSpPr>
        <p:spPr bwMode="auto">
          <a:xfrm>
            <a:off x="0" y="4267200"/>
            <a:ext cx="9448800" cy="2393950"/>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lvl="2" algn="r" rtl="1" eaLnBrk="1" hangingPunct="1">
              <a:lnSpc>
                <a:spcPct val="140000"/>
              </a:lnSpc>
            </a:pPr>
            <a:r>
              <a:rPr lang="ar-SA" altLang="en-US" sz="5400" dirty="0">
                <a:solidFill>
                  <a:schemeClr val="bg1"/>
                </a:solidFill>
                <a:latin typeface="Arial" panose="020B0604020202020204" pitchFamily="34" charset="0"/>
                <a:cs typeface="Arial" panose="020B0604020202020204" pitchFamily="34" charset="0"/>
              </a:rPr>
              <a:t>+</a:t>
            </a:r>
            <a:r>
              <a:rPr lang="ar-SA" altLang="en-US" sz="5400" b="1" dirty="0">
                <a:solidFill>
                  <a:schemeClr val="bg1"/>
                </a:solidFill>
                <a:latin typeface="Arial" panose="020B0604020202020204" pitchFamily="34" charset="0"/>
                <a:cs typeface="Arial" panose="020B0604020202020204" pitchFamily="34" charset="0"/>
              </a:rPr>
              <a:t> نصلى ان ربنا ينزع من قلوبنا اى فكر كراهية او حقد تجاه اى انسان. </a:t>
            </a:r>
            <a:endParaRPr lang="en-AU" altLang="en-US" sz="540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90116"/>
                                        </p:tgtEl>
                                        <p:attrNameLst>
                                          <p:attrName>style.visibility</p:attrName>
                                        </p:attrNameLst>
                                      </p:cBhvr>
                                      <p:to>
                                        <p:strVal val="visible"/>
                                      </p:to>
                                    </p:set>
                                    <p:anim calcmode="lin" valueType="num">
                                      <p:cBhvr additive="base">
                                        <p:cTn id="7" dur="1000" fill="hold"/>
                                        <p:tgtEl>
                                          <p:spTgt spid="90116"/>
                                        </p:tgtEl>
                                        <p:attrNameLst>
                                          <p:attrName>ppt_x</p:attrName>
                                        </p:attrNameLst>
                                      </p:cBhvr>
                                      <p:tavLst>
                                        <p:tav tm="0">
                                          <p:val>
                                            <p:strVal val="0-#ppt_w/2"/>
                                          </p:val>
                                        </p:tav>
                                        <p:tav tm="100000">
                                          <p:val>
                                            <p:strVal val="#ppt_x"/>
                                          </p:val>
                                        </p:tav>
                                      </p:tavLst>
                                    </p:anim>
                                    <p:anim calcmode="lin" valueType="num">
                                      <p:cBhvr additive="base">
                                        <p:cTn id="8" dur="1000" fill="hold"/>
                                        <p:tgtEl>
                                          <p:spTgt spid="9011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90117"/>
                                        </p:tgtEl>
                                        <p:attrNameLst>
                                          <p:attrName>style.visibility</p:attrName>
                                        </p:attrNameLst>
                                      </p:cBhvr>
                                      <p:to>
                                        <p:strVal val="visible"/>
                                      </p:to>
                                    </p:set>
                                    <p:anim calcmode="lin" valueType="num">
                                      <p:cBhvr additive="base">
                                        <p:cTn id="13" dur="1000" fill="hold"/>
                                        <p:tgtEl>
                                          <p:spTgt spid="90117"/>
                                        </p:tgtEl>
                                        <p:attrNameLst>
                                          <p:attrName>ppt_x</p:attrName>
                                        </p:attrNameLst>
                                      </p:cBhvr>
                                      <p:tavLst>
                                        <p:tav tm="0">
                                          <p:val>
                                            <p:strVal val="#ppt_x"/>
                                          </p:val>
                                        </p:tav>
                                        <p:tav tm="100000">
                                          <p:val>
                                            <p:strVal val="#ppt_x"/>
                                          </p:val>
                                        </p:tav>
                                      </p:tavLst>
                                    </p:anim>
                                    <p:anim calcmode="lin" valueType="num">
                                      <p:cBhvr additive="base">
                                        <p:cTn id="14" dur="1000" fill="hold"/>
                                        <p:tgtEl>
                                          <p:spTgt spid="901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p:bldP spid="901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over-17"/>
          <p:cNvPicPr>
            <a:picLocks noChangeAspect="1" noChangeArrowheads="1"/>
          </p:cNvPicPr>
          <p:nvPr/>
        </p:nvPicPr>
        <p:blipFill>
          <a:blip r:embed="rId3">
            <a:lum bright="-30000" contrast="-42000"/>
            <a:extLst>
              <a:ext uri="{28A0092B-C50C-407E-A947-70E740481C1C}">
                <a14:useLocalDpi xmlns:a14="http://schemas.microsoft.com/office/drawing/2010/main" val="0"/>
              </a:ext>
            </a:extLst>
          </a:blip>
          <a:srcRect l="5365" t="40338" r="47302" b="7254"/>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4"/>
          <p:cNvSpPr>
            <a:spLocks noChangeArrowheads="1"/>
          </p:cNvSpPr>
          <p:nvPr/>
        </p:nvSpPr>
        <p:spPr bwMode="auto">
          <a:xfrm>
            <a:off x="-457200" y="228600"/>
            <a:ext cx="10363200" cy="1555750"/>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lvl="2" algn="r" rtl="1" eaLnBrk="1" hangingPunct="1"/>
            <a:r>
              <a:rPr lang="ar-SA" altLang="en-US" b="1" dirty="0">
                <a:solidFill>
                  <a:schemeClr val="bg1"/>
                </a:solidFill>
                <a:latin typeface="MS Sans Serif" charset="-78"/>
                <a:cs typeface="Arabic Transparent" panose="020B0604020202020204" pitchFamily="34" charset="0"/>
              </a:rPr>
              <a:t>+ نصلى من أجل أن إلهنا يملأ  قلوبنا </a:t>
            </a:r>
            <a:endParaRPr lang="en-US" altLang="en-US" b="1" dirty="0">
              <a:solidFill>
                <a:schemeClr val="bg1"/>
              </a:solidFill>
              <a:latin typeface="MS Sans Serif" charset="-78"/>
              <a:cs typeface="Arabic Transparent" panose="020B0604020202020204" pitchFamily="34" charset="0"/>
            </a:endParaRPr>
          </a:p>
          <a:p>
            <a:pPr lvl="2" algn="r" rtl="1" eaLnBrk="1" hangingPunct="1"/>
            <a:r>
              <a:rPr lang="ar-SA" altLang="en-US" b="1" dirty="0">
                <a:solidFill>
                  <a:schemeClr val="bg1"/>
                </a:solidFill>
                <a:latin typeface="MS Sans Serif" charset="-78"/>
                <a:cs typeface="Arabic Transparent" panose="020B0604020202020204" pitchFamily="34" charset="0"/>
              </a:rPr>
              <a:t>بالمحبة بعضنا لبعض ونغفر لبعضنا البعض. </a:t>
            </a:r>
          </a:p>
        </p:txBody>
      </p:sp>
      <p:sp>
        <p:nvSpPr>
          <p:cNvPr id="24581" name="Rectangle 5"/>
          <p:cNvSpPr>
            <a:spLocks noChangeArrowheads="1"/>
          </p:cNvSpPr>
          <p:nvPr/>
        </p:nvSpPr>
        <p:spPr bwMode="auto">
          <a:xfrm>
            <a:off x="-381000" y="4191000"/>
            <a:ext cx="10210800" cy="2468563"/>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lvl="2" algn="r" rtl="1" eaLnBrk="1" hangingPunct="1"/>
            <a:r>
              <a:rPr lang="ar-SA" altLang="en-US" b="1" dirty="0">
                <a:solidFill>
                  <a:schemeClr val="bg1"/>
                </a:solidFill>
                <a:latin typeface="MS Sans Serif" charset="-78"/>
                <a:cs typeface="Arabic Transparent" panose="020B0604020202020204" pitchFamily="34" charset="0"/>
              </a:rPr>
              <a:t>+ </a:t>
            </a:r>
            <a:r>
              <a:rPr lang="ar-SA" altLang="en-US" sz="5200" b="1" dirty="0">
                <a:solidFill>
                  <a:schemeClr val="bg1"/>
                </a:solidFill>
                <a:latin typeface="MS Sans Serif" charset="-78"/>
                <a:cs typeface="Arabic Transparent" panose="020B0604020202020204" pitchFamily="34" charset="0"/>
              </a:rPr>
              <a:t>نصلى أن ربنا يغير قلوبنا ليكون </a:t>
            </a:r>
            <a:endParaRPr lang="en-US" altLang="en-US" sz="5200" b="1" dirty="0">
              <a:solidFill>
                <a:schemeClr val="bg1"/>
              </a:solidFill>
              <a:latin typeface="MS Sans Serif" charset="-78"/>
              <a:cs typeface="Arabic Transparent" panose="020B0604020202020204" pitchFamily="34" charset="0"/>
            </a:endParaRPr>
          </a:p>
          <a:p>
            <a:pPr lvl="2" algn="r" rtl="1" eaLnBrk="1" hangingPunct="1"/>
            <a:r>
              <a:rPr lang="ar-SA" altLang="en-US" sz="5200" b="1" dirty="0">
                <a:solidFill>
                  <a:schemeClr val="bg1"/>
                </a:solidFill>
                <a:latin typeface="MS Sans Serif" charset="-78"/>
                <a:cs typeface="Arabic Transparent" panose="020B0604020202020204" pitchFamily="34" charset="0"/>
              </a:rPr>
              <a:t>عندنا اشتياق أن نبحث عن احتياجات الآخرين بدل من أهتمامنا بحياتنا الخاصة.</a:t>
            </a:r>
            <a:endParaRPr lang="en-AU" altLang="en-US" sz="5200" b="1" dirty="0">
              <a:solidFill>
                <a:schemeClr val="bg1"/>
              </a:solidFill>
              <a:latin typeface="MS Sans Serif" charset="-78"/>
              <a:cs typeface="Arabic Transparent" panose="020B0604020202020204" pitchFamily="34" charset="0"/>
            </a:endParaRPr>
          </a:p>
        </p:txBody>
      </p:sp>
      <p:sp>
        <p:nvSpPr>
          <p:cNvPr id="24582" name="Rectangle 6"/>
          <p:cNvSpPr>
            <a:spLocks noChangeArrowheads="1"/>
          </p:cNvSpPr>
          <p:nvPr/>
        </p:nvSpPr>
        <p:spPr bwMode="auto">
          <a:xfrm>
            <a:off x="0" y="2057400"/>
            <a:ext cx="9677400" cy="1676400"/>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lvl="2" algn="r" rtl="1" eaLnBrk="1" hangingPunct="1"/>
            <a:r>
              <a:rPr lang="ar-SA" altLang="en-US" b="1" dirty="0">
                <a:solidFill>
                  <a:srgbClr val="FFFF00"/>
                </a:solidFill>
                <a:latin typeface="MS Sans Serif" charset="-78"/>
                <a:cs typeface="Arabic Transparent" panose="020B0604020202020204" pitchFamily="34" charset="0"/>
              </a:rPr>
              <a:t>+ </a:t>
            </a:r>
            <a:r>
              <a:rPr lang="ar-SA" altLang="en-US" sz="5200" b="1" dirty="0">
                <a:solidFill>
                  <a:srgbClr val="FFFF00"/>
                </a:solidFill>
                <a:latin typeface="MS Sans Serif" charset="-78"/>
                <a:cs typeface="Arabic Transparent" panose="020B0604020202020204" pitchFamily="34" charset="0"/>
              </a:rPr>
              <a:t>نصلى أن ربنا يعطينا روح التشجيع للجميع زى ماهو بيعمل معنا.</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582"/>
                                        </p:tgtEl>
                                        <p:attrNameLst>
                                          <p:attrName>style.visibility</p:attrName>
                                        </p:attrNameLst>
                                      </p:cBhvr>
                                      <p:to>
                                        <p:strVal val="visible"/>
                                      </p:to>
                                    </p:set>
                                    <p:anim calcmode="lin" valueType="num">
                                      <p:cBhvr additive="base">
                                        <p:cTn id="7" dur="500" fill="hold"/>
                                        <p:tgtEl>
                                          <p:spTgt spid="24582"/>
                                        </p:tgtEl>
                                        <p:attrNameLst>
                                          <p:attrName>ppt_x</p:attrName>
                                        </p:attrNameLst>
                                      </p:cBhvr>
                                      <p:tavLst>
                                        <p:tav tm="0">
                                          <p:val>
                                            <p:strVal val="1+#ppt_w/2"/>
                                          </p:val>
                                        </p:tav>
                                        <p:tav tm="100000">
                                          <p:val>
                                            <p:strVal val="#ppt_x"/>
                                          </p:val>
                                        </p:tav>
                                      </p:tavLst>
                                    </p:anim>
                                    <p:anim calcmode="lin" valueType="num">
                                      <p:cBhvr additive="base">
                                        <p:cTn id="8" dur="500" fill="hold"/>
                                        <p:tgtEl>
                                          <p:spTgt spid="2458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81"/>
                                        </p:tgtEl>
                                        <p:attrNameLst>
                                          <p:attrName>style.visibility</p:attrName>
                                        </p:attrNameLst>
                                      </p:cBhvr>
                                      <p:to>
                                        <p:strVal val="visible"/>
                                      </p:to>
                                    </p:set>
                                    <p:anim calcmode="lin" valueType="num">
                                      <p:cBhvr additive="base">
                                        <p:cTn id="13" dur="500" fill="hold"/>
                                        <p:tgtEl>
                                          <p:spTgt spid="24581"/>
                                        </p:tgtEl>
                                        <p:attrNameLst>
                                          <p:attrName>ppt_x</p:attrName>
                                        </p:attrNameLst>
                                      </p:cBhvr>
                                      <p:tavLst>
                                        <p:tav tm="0">
                                          <p:val>
                                            <p:strVal val="0-#ppt_w/2"/>
                                          </p:val>
                                        </p:tav>
                                        <p:tav tm="100000">
                                          <p:val>
                                            <p:strVal val="#ppt_x"/>
                                          </p:val>
                                        </p:tav>
                                      </p:tavLst>
                                    </p:anim>
                                    <p:anim calcmode="lin" valueType="num">
                                      <p:cBhvr additive="base">
                                        <p:cTn id="14" dur="500" fill="hold"/>
                                        <p:tgtEl>
                                          <p:spTgt spid="245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autoUpdateAnimBg="0"/>
      <p:bldP spid="24582"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Jesus&amp; girl-1"/>
          <p:cNvPicPr>
            <a:picLocks noChangeAspect="1" noChangeArrowheads="1"/>
          </p:cNvPicPr>
          <p:nvPr/>
        </p:nvPicPr>
        <p:blipFill>
          <a:blip r:embed="rId3">
            <a:lum bright="-12000" contrast="-54000"/>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5"/>
          <p:cNvSpPr>
            <a:spLocks noChangeArrowheads="1"/>
          </p:cNvSpPr>
          <p:nvPr/>
        </p:nvSpPr>
        <p:spPr bwMode="auto">
          <a:xfrm>
            <a:off x="0" y="327025"/>
            <a:ext cx="9677400" cy="1701800"/>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lvl="2" algn="r" rtl="1" eaLnBrk="1" hangingPunct="1">
              <a:lnSpc>
                <a:spcPct val="110000"/>
              </a:lnSpc>
            </a:pPr>
            <a:r>
              <a:rPr lang="ar-SA" altLang="en-US" b="1" dirty="0">
                <a:solidFill>
                  <a:schemeClr val="bg1"/>
                </a:solidFill>
                <a:latin typeface="MS Sans Serif" charset="-78"/>
                <a:cs typeface="Arabic Transparent" panose="020B0604020202020204" pitchFamily="34" charset="0"/>
              </a:rPr>
              <a:t>+ نصلى أن ربنا يعطينا أمانة فى وزنات حياتنا.</a:t>
            </a:r>
          </a:p>
        </p:txBody>
      </p:sp>
      <p:sp>
        <p:nvSpPr>
          <p:cNvPr id="20486" name="Rectangle 6"/>
          <p:cNvSpPr>
            <a:spLocks noChangeArrowheads="1"/>
          </p:cNvSpPr>
          <p:nvPr/>
        </p:nvSpPr>
        <p:spPr bwMode="auto">
          <a:xfrm>
            <a:off x="0" y="4351338"/>
            <a:ext cx="9677400" cy="2506662"/>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lvl="2" algn="r" rtl="1" eaLnBrk="1" hangingPunct="1">
              <a:lnSpc>
                <a:spcPct val="110000"/>
              </a:lnSpc>
            </a:pPr>
            <a:endParaRPr lang="ar-SA" altLang="en-US" b="1" dirty="0">
              <a:solidFill>
                <a:srgbClr val="FFFF00"/>
              </a:solidFill>
              <a:latin typeface="MS Sans Serif" charset="-78"/>
              <a:cs typeface="Arabic Transparent" panose="020B0604020202020204" pitchFamily="34" charset="0"/>
            </a:endParaRPr>
          </a:p>
          <a:p>
            <a:pPr lvl="2" algn="r" rtl="1" eaLnBrk="1" hangingPunct="1">
              <a:lnSpc>
                <a:spcPct val="110000"/>
              </a:lnSpc>
            </a:pPr>
            <a:r>
              <a:rPr lang="ar-SA" altLang="en-US" b="1" dirty="0">
                <a:solidFill>
                  <a:srgbClr val="FFFF00"/>
                </a:solidFill>
                <a:latin typeface="MS Sans Serif" charset="-78"/>
                <a:cs typeface="Arabic Transparent" panose="020B0604020202020204" pitchFamily="34" charset="0"/>
              </a:rPr>
              <a:t>+ نصلى أن ربنا يغير قلوبنا كى ما تصير نور للناس لجذبهم للمسيح.</a:t>
            </a:r>
            <a:endParaRPr lang="en-AU" altLang="en-US" b="1" dirty="0">
              <a:solidFill>
                <a:srgbClr val="FFFF00"/>
              </a:solidFill>
              <a:latin typeface="MS Sans Serif" charset="-78"/>
              <a:cs typeface="Arabic Transparent" panose="020B0604020202020204" pitchFamily="34" charset="0"/>
            </a:endParaRPr>
          </a:p>
        </p:txBody>
      </p:sp>
      <p:sp>
        <p:nvSpPr>
          <p:cNvPr id="20487" name="Rectangle 7"/>
          <p:cNvSpPr>
            <a:spLocks noChangeArrowheads="1"/>
          </p:cNvSpPr>
          <p:nvPr/>
        </p:nvSpPr>
        <p:spPr bwMode="auto">
          <a:xfrm>
            <a:off x="0" y="1936750"/>
            <a:ext cx="9677400" cy="1701800"/>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lvl="2" algn="r" rtl="1" eaLnBrk="1" hangingPunct="1">
              <a:lnSpc>
                <a:spcPct val="110000"/>
              </a:lnSpc>
            </a:pPr>
            <a:r>
              <a:rPr lang="ar-SA" altLang="en-US" b="1" dirty="0">
                <a:solidFill>
                  <a:srgbClr val="FFFF00"/>
                </a:solidFill>
                <a:latin typeface="MS Sans Serif" charset="-78"/>
                <a:cs typeface="Arabic Transparent" panose="020B0604020202020204" pitchFamily="34" charset="0"/>
              </a:rPr>
              <a:t>+ نصلى من أجل أن إلهنا يجعلنا نامين فى معرفته ومثمرين فى كل عمل صالح. </a:t>
            </a:r>
          </a:p>
        </p:txBody>
      </p:sp>
      <p:sp>
        <p:nvSpPr>
          <p:cNvPr id="20488" name="Rectangle 8"/>
          <p:cNvSpPr>
            <a:spLocks noChangeArrowheads="1"/>
          </p:cNvSpPr>
          <p:nvPr/>
        </p:nvSpPr>
        <p:spPr bwMode="auto">
          <a:xfrm>
            <a:off x="-152400" y="2741613"/>
            <a:ext cx="9677400" cy="2506662"/>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lvl="2" algn="r" rtl="1" eaLnBrk="1" hangingPunct="1">
              <a:lnSpc>
                <a:spcPct val="110000"/>
              </a:lnSpc>
            </a:pPr>
            <a:endParaRPr lang="ar-SA" altLang="en-US" b="1" dirty="0">
              <a:solidFill>
                <a:srgbClr val="FFFF00"/>
              </a:solidFill>
              <a:latin typeface="MS Sans Serif" charset="-78"/>
              <a:cs typeface="Arabic Transparent" panose="020B0604020202020204" pitchFamily="34" charset="0"/>
            </a:endParaRPr>
          </a:p>
          <a:p>
            <a:pPr lvl="2" algn="r" rtl="1" eaLnBrk="1" hangingPunct="1">
              <a:lnSpc>
                <a:spcPct val="110000"/>
              </a:lnSpc>
            </a:pPr>
            <a:r>
              <a:rPr lang="ar-SA" altLang="en-US" b="1" dirty="0">
                <a:solidFill>
                  <a:schemeClr val="bg1"/>
                </a:solidFill>
                <a:latin typeface="MS Sans Serif" charset="-78"/>
                <a:cs typeface="Arabic Transparent" panose="020B0604020202020204" pitchFamily="34" charset="0"/>
              </a:rPr>
              <a:t>+ نصلى أن ربنا يخلق فينا </a:t>
            </a:r>
          </a:p>
          <a:p>
            <a:pPr lvl="2" algn="r" rtl="1" eaLnBrk="1" hangingPunct="1">
              <a:lnSpc>
                <a:spcPct val="110000"/>
              </a:lnSpc>
            </a:pPr>
            <a:r>
              <a:rPr lang="ar-SA" altLang="en-US" b="1" dirty="0">
                <a:solidFill>
                  <a:schemeClr val="bg1"/>
                </a:solidFill>
                <a:latin typeface="MS Sans Serif" charset="-78"/>
                <a:cs typeface="Arabic Transparent" panose="020B0604020202020204" pitchFamily="34" charset="0"/>
              </a:rPr>
              <a:t>غيرة تجاه تمجيد إسمه.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 calcmode="lin" valueType="num">
                                      <p:cBhvr additive="base">
                                        <p:cTn id="7" dur="500" fill="hold"/>
                                        <p:tgtEl>
                                          <p:spTgt spid="20487"/>
                                        </p:tgtEl>
                                        <p:attrNameLst>
                                          <p:attrName>ppt_x</p:attrName>
                                        </p:attrNameLst>
                                      </p:cBhvr>
                                      <p:tavLst>
                                        <p:tav tm="0">
                                          <p:val>
                                            <p:strVal val="0-#ppt_w/2"/>
                                          </p:val>
                                        </p:tav>
                                        <p:tav tm="100000">
                                          <p:val>
                                            <p:strVal val="#ppt_x"/>
                                          </p:val>
                                        </p:tav>
                                      </p:tavLst>
                                    </p:anim>
                                    <p:anim calcmode="lin" valueType="num">
                                      <p:cBhvr additive="base">
                                        <p:cTn id="8" dur="500" fill="hold"/>
                                        <p:tgtEl>
                                          <p:spTgt spid="2048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0488"/>
                                        </p:tgtEl>
                                        <p:attrNameLst>
                                          <p:attrName>style.visibility</p:attrName>
                                        </p:attrNameLst>
                                      </p:cBhvr>
                                      <p:to>
                                        <p:strVal val="visible"/>
                                      </p:to>
                                    </p:set>
                                    <p:anim calcmode="lin" valueType="num">
                                      <p:cBhvr additive="base">
                                        <p:cTn id="13" dur="500" fill="hold"/>
                                        <p:tgtEl>
                                          <p:spTgt spid="20488"/>
                                        </p:tgtEl>
                                        <p:attrNameLst>
                                          <p:attrName>ppt_x</p:attrName>
                                        </p:attrNameLst>
                                      </p:cBhvr>
                                      <p:tavLst>
                                        <p:tav tm="0">
                                          <p:val>
                                            <p:strVal val="1+#ppt_w/2"/>
                                          </p:val>
                                        </p:tav>
                                        <p:tav tm="100000">
                                          <p:val>
                                            <p:strVal val="#ppt_x"/>
                                          </p:val>
                                        </p:tav>
                                      </p:tavLst>
                                    </p:anim>
                                    <p:anim calcmode="lin" valueType="num">
                                      <p:cBhvr additive="base">
                                        <p:cTn id="14" dur="500" fill="hold"/>
                                        <p:tgtEl>
                                          <p:spTgt spid="2048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6"/>
                                        </p:tgtEl>
                                        <p:attrNameLst>
                                          <p:attrName>style.visibility</p:attrName>
                                        </p:attrNameLst>
                                      </p:cBhvr>
                                      <p:to>
                                        <p:strVal val="visible"/>
                                      </p:to>
                                    </p:set>
                                    <p:anim calcmode="lin" valueType="num">
                                      <p:cBhvr additive="base">
                                        <p:cTn id="19" dur="500" fill="hold"/>
                                        <p:tgtEl>
                                          <p:spTgt spid="20486"/>
                                        </p:tgtEl>
                                        <p:attrNameLst>
                                          <p:attrName>ppt_x</p:attrName>
                                        </p:attrNameLst>
                                      </p:cBhvr>
                                      <p:tavLst>
                                        <p:tav tm="0">
                                          <p:val>
                                            <p:strVal val="#ppt_x"/>
                                          </p:val>
                                        </p:tav>
                                        <p:tav tm="100000">
                                          <p:val>
                                            <p:strVal val="#ppt_x"/>
                                          </p:val>
                                        </p:tav>
                                      </p:tavLst>
                                    </p:anim>
                                    <p:anim calcmode="lin" valueType="num">
                                      <p:cBhvr additive="base">
                                        <p:cTn id="20" dur="500" fill="hold"/>
                                        <p:tgtEl>
                                          <p:spTgt spid="204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autoUpdateAnimBg="0"/>
      <p:bldP spid="20487" grpId="0" autoUpdateAnimBg="0"/>
      <p:bldP spid="20488"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lory"/>
          <p:cNvPicPr>
            <a:picLocks noChangeAspect="1" noChangeArrowheads="1"/>
          </p:cNvPicPr>
          <p:nvPr/>
        </p:nvPicPr>
        <p:blipFill>
          <a:blip r:embed="rId3">
            <a:lum bright="-30000" contrast="-42000"/>
            <a:extLst>
              <a:ext uri="{28A0092B-C50C-407E-A947-70E740481C1C}">
                <a14:useLocalDpi xmlns:a14="http://schemas.microsoft.com/office/drawing/2010/main" val="0"/>
              </a:ext>
            </a:extLst>
          </a:blip>
          <a:srcRect l="4869" r="44531" b="4384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4"/>
          <p:cNvSpPr>
            <a:spLocks noChangeArrowheads="1"/>
          </p:cNvSpPr>
          <p:nvPr/>
        </p:nvSpPr>
        <p:spPr bwMode="auto">
          <a:xfrm>
            <a:off x="304800" y="304800"/>
            <a:ext cx="9296400" cy="969963"/>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lvl="2" algn="r" rtl="1" eaLnBrk="1" hangingPunct="1">
              <a:lnSpc>
                <a:spcPct val="120000"/>
              </a:lnSpc>
            </a:pPr>
            <a:r>
              <a:rPr lang="ar-SA" altLang="en-US" b="1" dirty="0">
                <a:solidFill>
                  <a:schemeClr val="bg1"/>
                </a:solidFill>
                <a:latin typeface="MS Sans Serif" charset="-78"/>
                <a:cs typeface="Arabic Transparent" panose="020B0604020202020204" pitchFamily="34" charset="0"/>
              </a:rPr>
              <a:t>+ </a:t>
            </a:r>
            <a:r>
              <a:rPr lang="en-AU" altLang="en-US" b="1" dirty="0">
                <a:solidFill>
                  <a:schemeClr val="bg1"/>
                </a:solidFill>
                <a:latin typeface="MS Sans Serif" charset="-78"/>
                <a:cs typeface="Arabic Transparent" panose="020B0604020202020204" pitchFamily="34" charset="0"/>
              </a:rPr>
              <a:t> </a:t>
            </a:r>
            <a:r>
              <a:rPr lang="ar-SA" altLang="en-US" b="1" dirty="0">
                <a:solidFill>
                  <a:schemeClr val="bg1"/>
                </a:solidFill>
                <a:latin typeface="MS Sans Serif" charset="-78"/>
                <a:cs typeface="Arabic Transparent" panose="020B0604020202020204" pitchFamily="34" charset="0"/>
              </a:rPr>
              <a:t>نصلى ان يعطينا   الهنا ملكوته وبره.</a:t>
            </a:r>
          </a:p>
        </p:txBody>
      </p:sp>
      <p:sp>
        <p:nvSpPr>
          <p:cNvPr id="15365" name="Rectangle 5"/>
          <p:cNvSpPr>
            <a:spLocks noChangeArrowheads="1"/>
          </p:cNvSpPr>
          <p:nvPr/>
        </p:nvSpPr>
        <p:spPr bwMode="auto">
          <a:xfrm>
            <a:off x="304800" y="1552575"/>
            <a:ext cx="9296400" cy="3019425"/>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lvl="2" algn="r" rtl="1" eaLnBrk="1" hangingPunct="1"/>
            <a:r>
              <a:rPr lang="ar-SA" altLang="en-US" b="1" dirty="0">
                <a:solidFill>
                  <a:srgbClr val="FFFF00"/>
                </a:solidFill>
                <a:latin typeface="MS Sans Serif" charset="-78"/>
                <a:cs typeface="Arabic Transparent" panose="020B0604020202020204" pitchFamily="34" charset="0"/>
              </a:rPr>
              <a:t>+ نصلى ان المسيح   يملك على قلوب كل  الناس ، الذين فى الكنيسة وليس لهم علاقة مع المسيح ، الذين خارج الكنيسة، والذين لم يعرفوا المسيح بعد.</a:t>
            </a:r>
          </a:p>
        </p:txBody>
      </p:sp>
      <p:sp>
        <p:nvSpPr>
          <p:cNvPr id="15366" name="Rectangle 6"/>
          <p:cNvSpPr>
            <a:spLocks noChangeArrowheads="1"/>
          </p:cNvSpPr>
          <p:nvPr/>
        </p:nvSpPr>
        <p:spPr bwMode="auto">
          <a:xfrm>
            <a:off x="381000" y="4800600"/>
            <a:ext cx="9296400" cy="1555750"/>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lvl="2" algn="r" rtl="1" eaLnBrk="1" hangingPunct="1"/>
            <a:r>
              <a:rPr lang="ar-SA" altLang="en-US" dirty="0">
                <a:solidFill>
                  <a:schemeClr val="bg1"/>
                </a:solidFill>
                <a:latin typeface="Arial" panose="020B0604020202020204" pitchFamily="34" charset="0"/>
                <a:cs typeface="Arial" panose="020B0604020202020204" pitchFamily="34" charset="0"/>
              </a:rPr>
              <a:t>+</a:t>
            </a:r>
            <a:r>
              <a:rPr lang="ar-SA" altLang="en-US" b="1" dirty="0">
                <a:solidFill>
                  <a:schemeClr val="bg1"/>
                </a:solidFill>
                <a:latin typeface="Arial" panose="020B0604020202020204" pitchFamily="34" charset="0"/>
                <a:cs typeface="Arial" panose="020B0604020202020204" pitchFamily="34" charset="0"/>
              </a:rPr>
              <a:t> نصلى من أجل </a:t>
            </a:r>
            <a:r>
              <a:rPr lang="ar-SA" altLang="en-US" b="1" dirty="0">
                <a:solidFill>
                  <a:schemeClr val="bg1"/>
                </a:solidFill>
                <a:latin typeface="MS Sans Serif" charset="-78"/>
                <a:cs typeface="Arabic Transparent" panose="020B0604020202020204" pitchFamily="34" charset="0"/>
              </a:rPr>
              <a:t>ان</a:t>
            </a:r>
            <a:r>
              <a:rPr lang="ar-SA" altLang="en-US" b="1" dirty="0">
                <a:solidFill>
                  <a:schemeClr val="bg1"/>
                </a:solidFill>
                <a:latin typeface="Arial" panose="020B0604020202020204" pitchFamily="34" charset="0"/>
                <a:cs typeface="Arial" panose="020B0604020202020204" pitchFamily="34" charset="0"/>
              </a:rPr>
              <a:t> ربنا يجذب كل الذين لم يعرفوه والبعدين. </a:t>
            </a:r>
            <a:endParaRPr lang="ar-EG" altLang="en-US"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 calcmode="lin" valueType="num">
                                      <p:cBhvr additive="base">
                                        <p:cTn id="7" dur="500" fill="hold"/>
                                        <p:tgtEl>
                                          <p:spTgt spid="15365"/>
                                        </p:tgtEl>
                                        <p:attrNameLst>
                                          <p:attrName>ppt_x</p:attrName>
                                        </p:attrNameLst>
                                      </p:cBhvr>
                                      <p:tavLst>
                                        <p:tav tm="0">
                                          <p:val>
                                            <p:strVal val="1+#ppt_w/2"/>
                                          </p:val>
                                        </p:tav>
                                        <p:tav tm="100000">
                                          <p:val>
                                            <p:strVal val="#ppt_x"/>
                                          </p:val>
                                        </p:tav>
                                      </p:tavLst>
                                    </p:anim>
                                    <p:anim calcmode="lin" valueType="num">
                                      <p:cBhvr additive="base">
                                        <p:cTn id="8" dur="500" fill="hold"/>
                                        <p:tgtEl>
                                          <p:spTgt spid="1536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6"/>
                                        </p:tgtEl>
                                        <p:attrNameLst>
                                          <p:attrName>style.visibility</p:attrName>
                                        </p:attrNameLst>
                                      </p:cBhvr>
                                      <p:to>
                                        <p:strVal val="visible"/>
                                      </p:to>
                                    </p:set>
                                    <p:anim calcmode="lin" valueType="num">
                                      <p:cBhvr additive="base">
                                        <p:cTn id="13" dur="500" fill="hold"/>
                                        <p:tgtEl>
                                          <p:spTgt spid="15366"/>
                                        </p:tgtEl>
                                        <p:attrNameLst>
                                          <p:attrName>ppt_x</p:attrName>
                                        </p:attrNameLst>
                                      </p:cBhvr>
                                      <p:tavLst>
                                        <p:tav tm="0">
                                          <p:val>
                                            <p:strVal val="0-#ppt_w/2"/>
                                          </p:val>
                                        </p:tav>
                                        <p:tav tm="100000">
                                          <p:val>
                                            <p:strVal val="#ppt_x"/>
                                          </p:val>
                                        </p:tav>
                                      </p:tavLst>
                                    </p:anim>
                                    <p:anim calcmode="lin" valueType="num">
                                      <p:cBhvr additive="base">
                                        <p:cTn id="14" dur="500" fill="hold"/>
                                        <p:tgtEl>
                                          <p:spTgt spid="153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utoUpdateAnimBg="0"/>
      <p:bldP spid="15366"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k5b"/>
          <p:cNvPicPr>
            <a:picLocks noChangeAspect="1" noChangeArrowheads="1"/>
          </p:cNvPicPr>
          <p:nvPr/>
        </p:nvPicPr>
        <p:blipFill>
          <a:blip r:embed="rId3">
            <a:lum bright="-12000" contrast="-4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4"/>
          <p:cNvSpPr>
            <a:spLocks noChangeArrowheads="1"/>
          </p:cNvSpPr>
          <p:nvPr/>
        </p:nvSpPr>
        <p:spPr bwMode="auto">
          <a:xfrm>
            <a:off x="381000" y="304800"/>
            <a:ext cx="94488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lvl="2" algn="r" rtl="1" eaLnBrk="1" hangingPunct="1"/>
            <a:r>
              <a:rPr lang="ar-SA" altLang="en-US" sz="5400" b="1" dirty="0">
                <a:solidFill>
                  <a:schemeClr val="bg1"/>
                </a:solidFill>
                <a:latin typeface="MS Sans Serif" charset="-78"/>
                <a:cs typeface="Arabic Transparent" panose="020B0604020202020204" pitchFamily="34" charset="0"/>
              </a:rPr>
              <a:t>+ </a:t>
            </a:r>
            <a:r>
              <a:rPr lang="en-AU" altLang="en-US" sz="5400" dirty="0">
                <a:solidFill>
                  <a:srgbClr val="000000"/>
                </a:solidFill>
                <a:latin typeface="MS Sans Serif" charset="-78"/>
              </a:rPr>
              <a:t> </a:t>
            </a:r>
            <a:r>
              <a:rPr lang="ar-SA" altLang="en-US" sz="5400" b="1" dirty="0">
                <a:solidFill>
                  <a:schemeClr val="bg1"/>
                </a:solidFill>
                <a:latin typeface="MS Sans Serif" charset="-78"/>
                <a:cs typeface="Arabic Transparent" panose="020B0604020202020204" pitchFamily="34" charset="0"/>
              </a:rPr>
              <a:t>نطلب أن يعطينا الله أن نصلى كل حين</a:t>
            </a:r>
            <a:r>
              <a:rPr lang="ar-EG" altLang="en-US" sz="5400" b="1" dirty="0">
                <a:solidFill>
                  <a:schemeClr val="bg1"/>
                </a:solidFill>
                <a:latin typeface="MS Sans Serif" charset="-78"/>
                <a:cs typeface="Arabic Transparent" panose="020B0604020202020204" pitchFamily="34" charset="0"/>
              </a:rPr>
              <a:t> </a:t>
            </a:r>
            <a:r>
              <a:rPr lang="ar-SA" altLang="en-US" sz="5400" b="1" dirty="0">
                <a:solidFill>
                  <a:schemeClr val="bg1"/>
                </a:solidFill>
                <a:latin typeface="MS Sans Serif" charset="-78"/>
                <a:cs typeface="Arabic Transparent" panose="020B0604020202020204" pitchFamily="34" charset="0"/>
              </a:rPr>
              <a:t>ولا نمل.</a:t>
            </a:r>
          </a:p>
        </p:txBody>
      </p:sp>
      <p:sp>
        <p:nvSpPr>
          <p:cNvPr id="17413" name="Rectangle 5"/>
          <p:cNvSpPr>
            <a:spLocks noChangeArrowheads="1"/>
          </p:cNvSpPr>
          <p:nvPr/>
        </p:nvSpPr>
        <p:spPr bwMode="auto">
          <a:xfrm>
            <a:off x="304800" y="2286000"/>
            <a:ext cx="9601200" cy="2586038"/>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lvl="2" algn="r" rtl="1" eaLnBrk="1" hangingPunct="1"/>
            <a:r>
              <a:rPr lang="ar-SA" altLang="en-US" sz="5400" b="1" dirty="0">
                <a:solidFill>
                  <a:srgbClr val="FFFF00"/>
                </a:solidFill>
                <a:latin typeface="MS Sans Serif" charset="-78"/>
                <a:cs typeface="Arabic Transparent" panose="020B0604020202020204" pitchFamily="34" charset="0"/>
              </a:rPr>
              <a:t>+ نصلى </a:t>
            </a:r>
            <a:r>
              <a:rPr lang="ar-EG" altLang="en-US" sz="5400" b="1" dirty="0">
                <a:solidFill>
                  <a:srgbClr val="FFFF00"/>
                </a:solidFill>
                <a:latin typeface="MS Sans Serif" charset="-78"/>
                <a:cs typeface="Arabic Transparent" panose="020B0604020202020204" pitchFamily="34" charset="0"/>
              </a:rPr>
              <a:t>لكى</a:t>
            </a:r>
            <a:r>
              <a:rPr lang="ar-SA" altLang="en-US" sz="5400" b="1" dirty="0">
                <a:solidFill>
                  <a:srgbClr val="FFFF00"/>
                </a:solidFill>
                <a:latin typeface="MS Sans Serif" charset="-78"/>
                <a:cs typeface="Arabic Transparent" panose="020B0604020202020204" pitchFamily="34" charset="0"/>
              </a:rPr>
              <a:t> نفهم المعنى الحقيقى لقوة الصلاة والصوم التى تستطيع أن تنقل الجبال.</a:t>
            </a:r>
          </a:p>
        </p:txBody>
      </p:sp>
      <p:sp>
        <p:nvSpPr>
          <p:cNvPr id="17414" name="Rectangle 6"/>
          <p:cNvSpPr>
            <a:spLocks noChangeArrowheads="1"/>
          </p:cNvSpPr>
          <p:nvPr/>
        </p:nvSpPr>
        <p:spPr bwMode="auto">
          <a:xfrm>
            <a:off x="-609600" y="4816475"/>
            <a:ext cx="104394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lvl="2" algn="r" rtl="1" eaLnBrk="1" hangingPunct="1"/>
            <a:r>
              <a:rPr lang="ar-SA" altLang="en-US" sz="5400" dirty="0">
                <a:solidFill>
                  <a:schemeClr val="bg1"/>
                </a:solidFill>
                <a:latin typeface="Arial" panose="020B0604020202020204" pitchFamily="34" charset="0"/>
                <a:cs typeface="Arial" panose="020B0604020202020204" pitchFamily="34" charset="0"/>
              </a:rPr>
              <a:t>+</a:t>
            </a:r>
            <a:r>
              <a:rPr lang="ar-SA" altLang="en-US" sz="5400" b="1" dirty="0">
                <a:solidFill>
                  <a:schemeClr val="bg1"/>
                </a:solidFill>
                <a:latin typeface="Arial" panose="020B0604020202020204" pitchFamily="34" charset="0"/>
                <a:cs typeface="Arial" panose="020B0604020202020204" pitchFamily="34" charset="0"/>
              </a:rPr>
              <a:t> نصلى أن ربنا يعطينا الثقة فيه </a:t>
            </a:r>
            <a:endParaRPr lang="ar-EG" altLang="en-US" sz="5400" b="1" dirty="0">
              <a:solidFill>
                <a:schemeClr val="bg1"/>
              </a:solidFill>
              <a:latin typeface="Arial" panose="020B0604020202020204" pitchFamily="34" charset="0"/>
              <a:cs typeface="Arial" panose="020B0604020202020204" pitchFamily="34" charset="0"/>
            </a:endParaRPr>
          </a:p>
          <a:p>
            <a:pPr lvl="2" algn="r" rtl="1" eaLnBrk="1" hangingPunct="1"/>
            <a:r>
              <a:rPr lang="ar-SA" altLang="en-US" sz="5400" b="1" dirty="0">
                <a:solidFill>
                  <a:schemeClr val="bg1"/>
                </a:solidFill>
                <a:latin typeface="Arial" panose="020B0604020202020204" pitchFamily="34" charset="0"/>
                <a:cs typeface="Arial" panose="020B0604020202020204" pitchFamily="34" charset="0"/>
              </a:rPr>
              <a:t>ويعين ضعف إيماننا.</a:t>
            </a:r>
            <a:endParaRPr lang="en-AU" altLang="en-US" sz="540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additive="base">
                                        <p:cTn id="7" dur="500" fill="hold"/>
                                        <p:tgtEl>
                                          <p:spTgt spid="17413"/>
                                        </p:tgtEl>
                                        <p:attrNameLst>
                                          <p:attrName>ppt_x</p:attrName>
                                        </p:attrNameLst>
                                      </p:cBhvr>
                                      <p:tavLst>
                                        <p:tav tm="0">
                                          <p:val>
                                            <p:strVal val="0-#ppt_w/2"/>
                                          </p:val>
                                        </p:tav>
                                        <p:tav tm="100000">
                                          <p:val>
                                            <p:strVal val="#ppt_x"/>
                                          </p:val>
                                        </p:tav>
                                      </p:tavLst>
                                    </p:anim>
                                    <p:anim calcmode="lin" valueType="num">
                                      <p:cBhvr additive="base">
                                        <p:cTn id="8" dur="500" fill="hold"/>
                                        <p:tgtEl>
                                          <p:spTgt spid="1741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7414"/>
                                        </p:tgtEl>
                                        <p:attrNameLst>
                                          <p:attrName>style.visibility</p:attrName>
                                        </p:attrNameLst>
                                      </p:cBhvr>
                                      <p:to>
                                        <p:strVal val="visible"/>
                                      </p:to>
                                    </p:set>
                                    <p:anim calcmode="lin" valueType="num">
                                      <p:cBhvr additive="base">
                                        <p:cTn id="13" dur="500" fill="hold"/>
                                        <p:tgtEl>
                                          <p:spTgt spid="17414"/>
                                        </p:tgtEl>
                                        <p:attrNameLst>
                                          <p:attrName>ppt_x</p:attrName>
                                        </p:attrNameLst>
                                      </p:cBhvr>
                                      <p:tavLst>
                                        <p:tav tm="0">
                                          <p:val>
                                            <p:strVal val="1+#ppt_w/2"/>
                                          </p:val>
                                        </p:tav>
                                        <p:tav tm="100000">
                                          <p:val>
                                            <p:strVal val="#ppt_x"/>
                                          </p:val>
                                        </p:tav>
                                      </p:tavLst>
                                    </p:anim>
                                    <p:anim calcmode="lin" valueType="num">
                                      <p:cBhvr additive="base">
                                        <p:cTn id="14" dur="500" fill="hold"/>
                                        <p:tgtEl>
                                          <p:spTgt spid="174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utoUpdateAnimBg="0"/>
      <p:bldP spid="1741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Picture 36"/>
          <p:cNvPicPr>
            <a:picLocks noChangeAspect="1" noChangeArrowheads="1"/>
          </p:cNvPicPr>
          <p:nvPr/>
        </p:nvPicPr>
        <p:blipFill>
          <a:blip r:embed="rId3">
            <a:extLst>
              <a:ext uri="{28A0092B-C50C-407E-A947-70E740481C1C}">
                <a14:useLocalDpi xmlns:a14="http://schemas.microsoft.com/office/drawing/2010/main" val="0"/>
              </a:ext>
            </a:extLst>
          </a:blip>
          <a:srcRect b="333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ChangeArrowheads="1"/>
          </p:cNvSpPr>
          <p:nvPr/>
        </p:nvSpPr>
        <p:spPr bwMode="auto">
          <a:xfrm>
            <a:off x="3124200" y="0"/>
            <a:ext cx="6248400" cy="6824663"/>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lvl="2" algn="ctr" rtl="1" eaLnBrk="1" hangingPunct="1">
              <a:lnSpc>
                <a:spcPct val="120000"/>
              </a:lnSpc>
            </a:pPr>
            <a:endParaRPr lang="en-US" altLang="en-US" sz="2800" dirty="0">
              <a:solidFill>
                <a:schemeClr val="bg1"/>
              </a:solidFill>
            </a:endParaRPr>
          </a:p>
          <a:p>
            <a:pPr lvl="2" algn="r" rtl="1" eaLnBrk="1" hangingPunct="1">
              <a:lnSpc>
                <a:spcPct val="120000"/>
              </a:lnSpc>
            </a:pPr>
            <a:r>
              <a:rPr lang="ar-EG" altLang="en-US" sz="8000" b="1" dirty="0">
                <a:solidFill>
                  <a:srgbClr val="FFFF00"/>
                </a:solidFill>
                <a:latin typeface="MS Sans Serif" charset="-78"/>
                <a:cs typeface="Arabic Transparent" panose="020B0604020202020204" pitchFamily="34" charset="0"/>
              </a:rPr>
              <a:t>الصــلاة </a:t>
            </a:r>
          </a:p>
          <a:p>
            <a:pPr lvl="2" algn="r" rtl="1" eaLnBrk="1" hangingPunct="1">
              <a:lnSpc>
                <a:spcPct val="120000"/>
              </a:lnSpc>
            </a:pPr>
            <a:r>
              <a:rPr lang="ar-EG" altLang="en-US" sz="8000" b="1" dirty="0">
                <a:solidFill>
                  <a:srgbClr val="FFFF00"/>
                </a:solidFill>
                <a:latin typeface="MS Sans Serif" charset="-78"/>
                <a:cs typeface="Arabic Transparent" panose="020B0604020202020204" pitchFamily="34" charset="0"/>
              </a:rPr>
              <a:t>من أجـل الآخـرين</a:t>
            </a:r>
            <a:endParaRPr lang="ar-SA" altLang="en-US" sz="8000" b="1" dirty="0">
              <a:solidFill>
                <a:srgbClr val="FFFF00"/>
              </a:solidFill>
              <a:latin typeface="MS Sans Serif" charset="-78"/>
              <a:cs typeface="Arabic Transparent" panose="020B0604020202020204" pitchFamily="34" charset="0"/>
            </a:endParaRPr>
          </a:p>
          <a:p>
            <a:pPr lvl="2" algn="ctr" rtl="1" eaLnBrk="1" hangingPunct="1">
              <a:lnSpc>
                <a:spcPct val="120000"/>
              </a:lnSpc>
            </a:pPr>
            <a:endParaRPr lang="en-US" altLang="en-US" sz="4400" dirty="0">
              <a:solidFill>
                <a:schemeClr val="bg1"/>
              </a:solidFill>
            </a:endParaRPr>
          </a:p>
          <a:p>
            <a:pPr lvl="2" algn="ctr" rtl="1" eaLnBrk="1" hangingPunct="1">
              <a:lnSpc>
                <a:spcPct val="120000"/>
              </a:lnSpc>
            </a:pPr>
            <a:endParaRPr lang="en-US" altLang="en-US" sz="2800" dirty="0">
              <a:solidFill>
                <a:schemeClr val="bg1"/>
              </a:solidFill>
            </a:endParaRPr>
          </a:p>
          <a:p>
            <a:pPr lvl="2" algn="ctr" rtl="1" eaLnBrk="1" hangingPunct="1">
              <a:lnSpc>
                <a:spcPct val="120000"/>
              </a:lnSpc>
            </a:pPr>
            <a:endParaRPr lang="ar-SA" altLang="en-US" sz="2800"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13"/>
          <p:cNvPicPr>
            <a:picLocks noChangeAspect="1" noChangeArrowheads="1"/>
          </p:cNvPicPr>
          <p:nvPr/>
        </p:nvPicPr>
        <p:blipFill>
          <a:blip r:embed="rId3">
            <a:lum bright="-12000" contrast="-6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6"/>
          <p:cNvSpPr>
            <a:spLocks noChangeArrowheads="1"/>
          </p:cNvSpPr>
          <p:nvPr/>
        </p:nvSpPr>
        <p:spPr bwMode="auto">
          <a:xfrm>
            <a:off x="0" y="1371600"/>
            <a:ext cx="9677400" cy="1701800"/>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lvl="2" algn="r" rtl="1" eaLnBrk="1" hangingPunct="1">
              <a:lnSpc>
                <a:spcPct val="110000"/>
              </a:lnSpc>
            </a:pPr>
            <a:r>
              <a:rPr lang="ar-SA" altLang="en-US" b="1" dirty="0">
                <a:solidFill>
                  <a:schemeClr val="bg1"/>
                </a:solidFill>
                <a:latin typeface="MS Sans Serif" charset="-78"/>
                <a:cs typeface="Arabic Transparent" panose="020B0604020202020204" pitchFamily="34" charset="0"/>
              </a:rPr>
              <a:t>+ نصلى من أجل المرضى بكل مرض لينعم عليهم الرب بالعافية والشفاء.</a:t>
            </a:r>
          </a:p>
        </p:txBody>
      </p:sp>
      <p:sp>
        <p:nvSpPr>
          <p:cNvPr id="25608" name="Rectangle 8"/>
          <p:cNvSpPr>
            <a:spLocks noChangeArrowheads="1"/>
          </p:cNvSpPr>
          <p:nvPr/>
        </p:nvSpPr>
        <p:spPr bwMode="auto">
          <a:xfrm>
            <a:off x="0" y="4800600"/>
            <a:ext cx="9677400" cy="1701800"/>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lvl="2" algn="r" rtl="1" eaLnBrk="1" hangingPunct="1">
              <a:lnSpc>
                <a:spcPct val="110000"/>
              </a:lnSpc>
            </a:pPr>
            <a:r>
              <a:rPr lang="ar-SA" altLang="en-US" b="1" dirty="0">
                <a:solidFill>
                  <a:schemeClr val="bg1"/>
                </a:solidFill>
                <a:latin typeface="MS Sans Serif" charset="-78"/>
                <a:cs typeface="Arabic Transparent" panose="020B0604020202020204" pitchFamily="34" charset="0"/>
              </a:rPr>
              <a:t>+ نصلى 	</a:t>
            </a:r>
            <a:r>
              <a:rPr lang="en-US" altLang="en-US" b="1" dirty="0">
                <a:solidFill>
                  <a:schemeClr val="bg1"/>
                </a:solidFill>
                <a:latin typeface="MS Sans Serif" charset="-78"/>
                <a:cs typeface="Arabic Transparent" panose="020B0604020202020204" pitchFamily="34" charset="0"/>
              </a:rPr>
              <a:t> </a:t>
            </a:r>
            <a:r>
              <a:rPr lang="ar-SA" altLang="en-US" b="1" dirty="0">
                <a:solidFill>
                  <a:schemeClr val="bg1"/>
                </a:solidFill>
                <a:latin typeface="MS Sans Serif" charset="-78"/>
                <a:cs typeface="Arabic Transparent" panose="020B0604020202020204" pitchFamily="34" charset="0"/>
              </a:rPr>
              <a:t>من أجل الحزانى ليجدوا عزاء وسلام من الله</a:t>
            </a:r>
            <a:r>
              <a:rPr lang="ar-SA" altLang="en-US" b="1" dirty="0">
                <a:solidFill>
                  <a:srgbClr val="FFFF00"/>
                </a:solidFill>
                <a:latin typeface="MS Sans Serif" charset="-78"/>
                <a:cs typeface="Arabic Transparent" panose="020B0604020202020204" pitchFamily="34" charset="0"/>
              </a:rPr>
              <a:t> </a:t>
            </a:r>
            <a:r>
              <a:rPr lang="ar-SA" altLang="en-US" b="1" dirty="0">
                <a:solidFill>
                  <a:schemeClr val="bg1"/>
                </a:solidFill>
                <a:latin typeface="MS Sans Serif" charset="-78"/>
                <a:cs typeface="Arabic Transparent" panose="020B0604020202020204" pitchFamily="34" charset="0"/>
              </a:rPr>
              <a:t>.</a:t>
            </a:r>
          </a:p>
        </p:txBody>
      </p:sp>
      <p:sp>
        <p:nvSpPr>
          <p:cNvPr id="25609" name="Rectangle 9"/>
          <p:cNvSpPr>
            <a:spLocks noChangeArrowheads="1"/>
          </p:cNvSpPr>
          <p:nvPr/>
        </p:nvSpPr>
        <p:spPr bwMode="auto">
          <a:xfrm>
            <a:off x="0" y="3048000"/>
            <a:ext cx="9677400" cy="1701800"/>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lvl="2" algn="r" rtl="1" eaLnBrk="1" hangingPunct="1">
              <a:lnSpc>
                <a:spcPct val="110000"/>
              </a:lnSpc>
            </a:pPr>
            <a:r>
              <a:rPr lang="ar-SA" altLang="en-US" b="1" dirty="0">
                <a:solidFill>
                  <a:srgbClr val="FFFF00"/>
                </a:solidFill>
                <a:latin typeface="MS Sans Serif" charset="-78"/>
                <a:cs typeface="Arabic Transparent" panose="020B0604020202020204" pitchFamily="34" charset="0"/>
              </a:rPr>
              <a:t>+ نصلى من أجل الذين ليس لهم أحد يذكرهم أو يصلى من أجلهم.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9"/>
                                        </p:tgtEl>
                                        <p:attrNameLst>
                                          <p:attrName>style.visibility</p:attrName>
                                        </p:attrNameLst>
                                      </p:cBhvr>
                                      <p:to>
                                        <p:strVal val="visible"/>
                                      </p:to>
                                    </p:set>
                                    <p:anim calcmode="lin" valueType="num">
                                      <p:cBhvr additive="base">
                                        <p:cTn id="7" dur="500" fill="hold"/>
                                        <p:tgtEl>
                                          <p:spTgt spid="25609"/>
                                        </p:tgtEl>
                                        <p:attrNameLst>
                                          <p:attrName>ppt_x</p:attrName>
                                        </p:attrNameLst>
                                      </p:cBhvr>
                                      <p:tavLst>
                                        <p:tav tm="0">
                                          <p:val>
                                            <p:strVal val="0-#ppt_w/2"/>
                                          </p:val>
                                        </p:tav>
                                        <p:tav tm="100000">
                                          <p:val>
                                            <p:strVal val="#ppt_x"/>
                                          </p:val>
                                        </p:tav>
                                      </p:tavLst>
                                    </p:anim>
                                    <p:anim calcmode="lin" valueType="num">
                                      <p:cBhvr additive="base">
                                        <p:cTn id="8" dur="500" fill="hold"/>
                                        <p:tgtEl>
                                          <p:spTgt spid="2560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8"/>
                                        </p:tgtEl>
                                        <p:attrNameLst>
                                          <p:attrName>style.visibility</p:attrName>
                                        </p:attrNameLst>
                                      </p:cBhvr>
                                      <p:to>
                                        <p:strVal val="visible"/>
                                      </p:to>
                                    </p:set>
                                    <p:anim calcmode="lin" valueType="num">
                                      <p:cBhvr additive="base">
                                        <p:cTn id="13" dur="500" fill="hold"/>
                                        <p:tgtEl>
                                          <p:spTgt spid="25608"/>
                                        </p:tgtEl>
                                        <p:attrNameLst>
                                          <p:attrName>ppt_x</p:attrName>
                                        </p:attrNameLst>
                                      </p:cBhvr>
                                      <p:tavLst>
                                        <p:tav tm="0">
                                          <p:val>
                                            <p:strVal val="#ppt_x"/>
                                          </p:val>
                                        </p:tav>
                                        <p:tav tm="100000">
                                          <p:val>
                                            <p:strVal val="#ppt_x"/>
                                          </p:val>
                                        </p:tav>
                                      </p:tavLst>
                                    </p:anim>
                                    <p:anim calcmode="lin" valueType="num">
                                      <p:cBhvr additive="base">
                                        <p:cTn id="14" dur="500" fill="hold"/>
                                        <p:tgtEl>
                                          <p:spTgt spid="256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autoUpdateAnimBg="0"/>
      <p:bldP spid="25609"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8" descr="Family-prayer-2"/>
          <p:cNvPicPr>
            <a:picLocks noChangeAspect="1" noChangeArrowheads="1"/>
          </p:cNvPicPr>
          <p:nvPr/>
        </p:nvPicPr>
        <p:blipFill>
          <a:blip r:embed="rId3">
            <a:extLst>
              <a:ext uri="{28A0092B-C50C-407E-A947-70E740481C1C}">
                <a14:useLocalDpi xmlns:a14="http://schemas.microsoft.com/office/drawing/2010/main" val="0"/>
              </a:ext>
            </a:extLst>
          </a:blip>
          <a:srcRect r="43011"/>
          <a:stretch>
            <a:fillRect/>
          </a:stretch>
        </p:blipFill>
        <p:spPr bwMode="auto">
          <a:xfrm>
            <a:off x="0" y="0"/>
            <a:ext cx="4038600"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6"/>
          <p:cNvSpPr>
            <a:spLocks noChangeArrowheads="1"/>
          </p:cNvSpPr>
          <p:nvPr/>
        </p:nvSpPr>
        <p:spPr bwMode="auto">
          <a:xfrm>
            <a:off x="3962400" y="0"/>
            <a:ext cx="5486400" cy="4921250"/>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lvl="2" algn="r" rtl="1" eaLnBrk="1" hangingPunct="1">
              <a:lnSpc>
                <a:spcPct val="110000"/>
              </a:lnSpc>
            </a:pPr>
            <a:r>
              <a:rPr lang="ar-SA" altLang="en-US" b="1" dirty="0">
                <a:solidFill>
                  <a:schemeClr val="bg1"/>
                </a:solidFill>
                <a:latin typeface="MS Sans Serif" charset="-78"/>
                <a:cs typeface="Arabic Transparent" panose="020B0604020202020204" pitchFamily="34" charset="0"/>
              </a:rPr>
              <a:t>+ </a:t>
            </a:r>
            <a:r>
              <a:rPr lang="en-AU" altLang="en-US" sz="2400" dirty="0">
                <a:solidFill>
                  <a:srgbClr val="000000"/>
                </a:solidFill>
                <a:latin typeface="MS Sans Serif" charset="-78"/>
              </a:rPr>
              <a:t> </a:t>
            </a:r>
            <a:r>
              <a:rPr lang="ar-SA" altLang="en-US" b="1" dirty="0">
                <a:solidFill>
                  <a:schemeClr val="bg1"/>
                </a:solidFill>
                <a:latin typeface="MS Sans Serif" charset="-78"/>
                <a:cs typeface="Arabic Transparent" panose="020B0604020202020204" pitchFamily="34" charset="0"/>
              </a:rPr>
              <a:t>نصلى من أجل المشاكل العائلية سواء كانت مشاكل مالية أو مع أولادهم أو زوجية أو أى مشاكل أخرى ليتحنن الله عليهم</a:t>
            </a:r>
          </a:p>
        </p:txBody>
      </p:sp>
      <p:sp>
        <p:nvSpPr>
          <p:cNvPr id="11268" name="Rectangle 9"/>
          <p:cNvSpPr>
            <a:spLocks noChangeArrowheads="1"/>
          </p:cNvSpPr>
          <p:nvPr/>
        </p:nvSpPr>
        <p:spPr bwMode="auto">
          <a:xfrm>
            <a:off x="381000" y="4956175"/>
            <a:ext cx="9144000" cy="1901825"/>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lvl="2" algn="r" rtl="1" eaLnBrk="1" hangingPunct="1">
              <a:lnSpc>
                <a:spcPct val="110000"/>
              </a:lnSpc>
            </a:pPr>
            <a:r>
              <a:rPr lang="ar-SA" altLang="en-US" sz="5400" b="1" dirty="0">
                <a:solidFill>
                  <a:srgbClr val="FFFF00"/>
                </a:solidFill>
                <a:latin typeface="MS Sans Serif" charset="-78"/>
                <a:cs typeface="Arabic Transparent" panose="020B0604020202020204" pitchFamily="34" charset="0"/>
              </a:rPr>
              <a:t>ويعطيهم القلب الواحد ويملأ بيوتهم بالمحبة والسلام والصلوات</a:t>
            </a:r>
            <a:r>
              <a:rPr lang="ar-SA" altLang="en-US" b="1" dirty="0">
                <a:solidFill>
                  <a:srgbClr val="FFFF00"/>
                </a:solidFill>
                <a:latin typeface="MS Sans Serif" charset="-78"/>
                <a:cs typeface="Arabic Transparent" panose="020B0604020202020204" pitchFamily="34"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7858" t="2025" r="6420" b="8888"/>
          <a:stretch/>
        </p:blipFill>
        <p:spPr>
          <a:xfrm>
            <a:off x="0" y="0"/>
            <a:ext cx="9144000" cy="6858000"/>
          </a:xfrm>
          <a:prstGeom prst="rect">
            <a:avLst/>
          </a:prstGeom>
        </p:spPr>
      </p:pic>
      <p:sp>
        <p:nvSpPr>
          <p:cNvPr id="7" name="TextBox 6"/>
          <p:cNvSpPr txBox="1"/>
          <p:nvPr/>
        </p:nvSpPr>
        <p:spPr>
          <a:xfrm rot="19605730">
            <a:off x="-159" y="481561"/>
            <a:ext cx="2304256" cy="1107996"/>
          </a:xfrm>
          <a:prstGeom prst="rect">
            <a:avLst/>
          </a:prstGeom>
          <a:noFill/>
        </p:spPr>
        <p:txBody>
          <a:bodyPr wrap="square" rtlCol="0">
            <a:spAutoFit/>
          </a:bodyPr>
          <a:lstStyle/>
          <a:p>
            <a:r>
              <a:rPr lang="en-AU" sz="6600" b="1" dirty="0">
                <a:solidFill>
                  <a:srgbClr val="FFC000"/>
                </a:solidFill>
                <a:effectLst>
                  <a:glow rad="190500">
                    <a:schemeClr val="tx1"/>
                  </a:glow>
                </a:effectLst>
                <a:latin typeface="Brush Script Std" panose="03060802040607070404" pitchFamily="66" charset="0"/>
              </a:rPr>
              <a:t>2019</a:t>
            </a:r>
          </a:p>
        </p:txBody>
      </p:sp>
      <p:sp>
        <p:nvSpPr>
          <p:cNvPr id="8" name="TextBox 7"/>
          <p:cNvSpPr txBox="1"/>
          <p:nvPr/>
        </p:nvSpPr>
        <p:spPr>
          <a:xfrm>
            <a:off x="2362199" y="1568093"/>
            <a:ext cx="4032448" cy="707886"/>
          </a:xfrm>
          <a:prstGeom prst="rect">
            <a:avLst/>
          </a:prstGeom>
          <a:noFill/>
        </p:spPr>
        <p:txBody>
          <a:bodyPr wrap="square" rtlCol="0">
            <a:spAutoFit/>
          </a:bodyPr>
          <a:lstStyle/>
          <a:p>
            <a:r>
              <a:rPr lang="ar-EG" sz="4000" b="1" dirty="0">
                <a:solidFill>
                  <a:schemeClr val="bg1"/>
                </a:solidFill>
                <a:effectLst>
                  <a:glow rad="152400">
                    <a:srgbClr val="BC0000"/>
                  </a:glow>
                </a:effectLst>
                <a:latin typeface="Brush Script Std" panose="03060802040607070404" pitchFamily="66" charset="0"/>
              </a:rPr>
              <a:t>كللت الســــنة بجـــودك</a:t>
            </a:r>
            <a:endParaRPr lang="en-AU" sz="4000" b="1" dirty="0">
              <a:solidFill>
                <a:schemeClr val="bg1"/>
              </a:solidFill>
              <a:effectLst>
                <a:glow rad="152400">
                  <a:srgbClr val="BC0000"/>
                </a:glow>
              </a:effectLst>
              <a:latin typeface="Brush Script Std" panose="03060802040607070404" pitchFamily="66" charset="0"/>
            </a:endParaRPr>
          </a:p>
        </p:txBody>
      </p:sp>
      <p:sp>
        <p:nvSpPr>
          <p:cNvPr id="9" name="Rectangle 6">
            <a:hlinkClick r:id="rId3" action="ppaction://hlinkpres?slideindex=1&amp;slidetitle="/>
          </p:cNvPr>
          <p:cNvSpPr>
            <a:spLocks noChangeArrowheads="1"/>
          </p:cNvSpPr>
          <p:nvPr/>
        </p:nvSpPr>
        <p:spPr bwMode="auto">
          <a:xfrm>
            <a:off x="1415566" y="2496967"/>
            <a:ext cx="5925715" cy="3213893"/>
          </a:xfrm>
          <a:prstGeom prst="rect">
            <a:avLst/>
          </a:prstGeom>
          <a:solidFill>
            <a:schemeClr val="bg1">
              <a:lumMod val="65000"/>
            </a:schemeClr>
          </a:solidFill>
          <a:ln>
            <a:noFill/>
          </a:ln>
          <a:effectLst>
            <a:outerShdw dist="50800" dir="5400000" algn="ctr" rotWithShape="0">
              <a:schemeClr val="bg1"/>
            </a:outerShdw>
          </a:effectLst>
          <a:extLst/>
        </p:spPr>
        <p:txBody>
          <a:bodyPr wrap="square">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marL="0" lvl="2" algn="ctr" rtl="1" eaLnBrk="1" hangingPunct="1">
              <a:lnSpc>
                <a:spcPct val="120000"/>
              </a:lnSpc>
            </a:pPr>
            <a:r>
              <a:rPr lang="ar-EG" altLang="en-US" sz="6600" b="1" dirty="0">
                <a:solidFill>
                  <a:srgbClr val="FF0000"/>
                </a:solidFill>
                <a:effectLst>
                  <a:glow rad="63500">
                    <a:schemeClr val="tx1"/>
                  </a:glow>
                  <a:outerShdw blurRad="50800" dist="50800" dir="5400000" algn="ctr" rotWithShape="0">
                    <a:schemeClr val="tx1"/>
                  </a:outerShdw>
                </a:effectLst>
                <a:latin typeface="MS Sans Serif" charset="-78"/>
                <a:cs typeface="Arabic Transparent" panose="020B0604020202020204" pitchFamily="34" charset="0"/>
              </a:rPr>
              <a:t>الفقره الاولى</a:t>
            </a:r>
          </a:p>
          <a:p>
            <a:pPr marL="0" lvl="2" algn="ctr" rtl="1" eaLnBrk="1" hangingPunct="1">
              <a:lnSpc>
                <a:spcPct val="120000"/>
              </a:lnSpc>
            </a:pPr>
            <a:r>
              <a:rPr lang="ar-EG" altLang="en-US" sz="5400" b="1" dirty="0">
                <a:solidFill>
                  <a:srgbClr val="FF0000"/>
                </a:solidFill>
                <a:effectLst>
                  <a:glow rad="63500">
                    <a:schemeClr val="tx1"/>
                  </a:glow>
                  <a:outerShdw blurRad="50800" dist="50800" dir="5400000" algn="ctr" rotWithShape="0">
                    <a:schemeClr val="tx1"/>
                  </a:outerShdw>
                </a:effectLst>
                <a:latin typeface="MS Sans Serif" charset="-78"/>
                <a:cs typeface="Arabic Transparent" panose="020B0604020202020204" pitchFamily="34" charset="0"/>
              </a:rPr>
              <a:t>شكر على عمل الله معنا فى 2018</a:t>
            </a:r>
          </a:p>
        </p:txBody>
      </p:sp>
    </p:spTree>
    <p:extLst>
      <p:ext uri="{BB962C8B-B14F-4D97-AF65-F5344CB8AC3E}">
        <p14:creationId xmlns:p14="http://schemas.microsoft.com/office/powerpoint/2010/main" val="18111938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k5"/>
          <p:cNvPicPr>
            <a:picLocks noChangeAspect="1" noChangeArrowheads="1"/>
          </p:cNvPicPr>
          <p:nvPr/>
        </p:nvPicPr>
        <p:blipFill>
          <a:blip r:embed="rId3">
            <a:lum bright="-12000" contrast="-4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Rectangle 4"/>
          <p:cNvSpPr>
            <a:spLocks noChangeArrowheads="1"/>
          </p:cNvSpPr>
          <p:nvPr/>
        </p:nvSpPr>
        <p:spPr bwMode="auto">
          <a:xfrm>
            <a:off x="0" y="3352800"/>
            <a:ext cx="9448800" cy="3416300"/>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lvl="2" algn="r" rtl="1" eaLnBrk="1" hangingPunct="1"/>
            <a:r>
              <a:rPr lang="ar-EG" altLang="en-US" sz="5400" b="1" dirty="0" smtClean="0">
                <a:solidFill>
                  <a:srgbClr val="FFFF00"/>
                </a:solidFill>
                <a:latin typeface="MS Sans Serif" charset="-78"/>
                <a:cs typeface="Arabic Transparent" panose="020B0604020202020204" pitchFamily="34" charset="0"/>
              </a:rPr>
              <a:t>+ (نجاحاً للطلبه عملاً للطالبين)</a:t>
            </a:r>
          </a:p>
          <a:p>
            <a:pPr lvl="2" algn="r" rtl="1" eaLnBrk="1" hangingPunct="1"/>
            <a:r>
              <a:rPr lang="ar-EG" altLang="en-US" sz="5400" b="1" dirty="0" smtClean="0">
                <a:solidFill>
                  <a:srgbClr val="FFFF00"/>
                </a:solidFill>
                <a:latin typeface="MS Sans Serif" charset="-78"/>
                <a:cs typeface="Arabic Transparent" panose="020B0604020202020204" pitchFamily="34" charset="0"/>
              </a:rPr>
              <a:t>نصلى من أجل الطَلبه ليعطهم الله فهماً ونجاحاً لمجد اسمه ومن أجل الباحثين عن عمل ليعطهم حسب غناه</a:t>
            </a:r>
            <a:endParaRPr lang="ar-SA" altLang="en-US" sz="5400" b="1" dirty="0">
              <a:solidFill>
                <a:srgbClr val="FFFF00"/>
              </a:solidFill>
              <a:latin typeface="MS Sans Serif" charset="-78"/>
              <a:cs typeface="Arabic Transparent" panose="020B0604020202020204" pitchFamily="34" charset="0"/>
            </a:endParaRPr>
          </a:p>
        </p:txBody>
      </p:sp>
      <p:sp>
        <p:nvSpPr>
          <p:cNvPr id="12292" name="Rectangle 5"/>
          <p:cNvSpPr>
            <a:spLocks noChangeArrowheads="1"/>
          </p:cNvSpPr>
          <p:nvPr/>
        </p:nvSpPr>
        <p:spPr bwMode="auto">
          <a:xfrm>
            <a:off x="0" y="304800"/>
            <a:ext cx="9448800" cy="2559050"/>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lvl="2" algn="r" rtl="1" eaLnBrk="1" hangingPunct="1"/>
            <a:r>
              <a:rPr lang="ar-SA" altLang="en-US" sz="5400" b="1" dirty="0">
                <a:solidFill>
                  <a:schemeClr val="bg1"/>
                </a:solidFill>
                <a:latin typeface="MS Sans Serif" charset="-78"/>
                <a:cs typeface="Arabic Transparent" panose="020B0604020202020204" pitchFamily="34" charset="0"/>
              </a:rPr>
              <a:t>+ نصلى من أجل الذين عندهم مشاكل فى العمل ليعطيهم الرب نعمة فى أعين رؤسائهم وسلام لعائلاتهم.</a:t>
            </a:r>
            <a:endParaRPr lang="ar-SA" altLang="en-US" sz="5400" b="1" dirty="0">
              <a:solidFill>
                <a:srgbClr val="FFFF00"/>
              </a:solidFill>
              <a:latin typeface="MS Sans Serif" charset="-78"/>
              <a:cs typeface="Arabic Transparent"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anger copy"/>
          <p:cNvPicPr>
            <a:picLocks noChangeAspect="1" noChangeArrowheads="1"/>
          </p:cNvPicPr>
          <p:nvPr/>
        </p:nvPicPr>
        <p:blipFill>
          <a:blip r:embed="rId3">
            <a:lum bright="-12000" contrast="-36000"/>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p:cNvSpPr txBox="1">
            <a:spLocks noChangeArrowheads="1"/>
          </p:cNvSpPr>
          <p:nvPr/>
        </p:nvSpPr>
        <p:spPr bwMode="auto">
          <a:xfrm>
            <a:off x="5200650" y="1781175"/>
            <a:ext cx="1841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algn="r" rtl="1" eaLnBrk="1" hangingPunct="1"/>
            <a:endParaRPr lang="en-US" altLang="en-US" sz="5400" b="1">
              <a:latin typeface="Arial" panose="020B0604020202020204" pitchFamily="34" charset="0"/>
              <a:cs typeface="Arial" panose="020B0604020202020204" pitchFamily="34" charset="0"/>
            </a:endParaRPr>
          </a:p>
        </p:txBody>
      </p:sp>
      <p:sp>
        <p:nvSpPr>
          <p:cNvPr id="13316" name="Text Box 4"/>
          <p:cNvSpPr txBox="1">
            <a:spLocks noChangeArrowheads="1"/>
          </p:cNvSpPr>
          <p:nvPr/>
        </p:nvSpPr>
        <p:spPr bwMode="auto">
          <a:xfrm>
            <a:off x="4840288" y="557213"/>
            <a:ext cx="1841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algn="r" rtl="1" eaLnBrk="1" hangingPunct="1"/>
            <a:endParaRPr lang="en-US" altLang="en-US" sz="5400" b="1">
              <a:latin typeface="Arial" panose="020B0604020202020204" pitchFamily="34" charset="0"/>
              <a:cs typeface="Arial" panose="020B0604020202020204" pitchFamily="34" charset="0"/>
            </a:endParaRPr>
          </a:p>
        </p:txBody>
      </p:sp>
      <p:sp>
        <p:nvSpPr>
          <p:cNvPr id="13317" name="Rectangle 7"/>
          <p:cNvSpPr>
            <a:spLocks noChangeArrowheads="1"/>
          </p:cNvSpPr>
          <p:nvPr/>
        </p:nvSpPr>
        <p:spPr bwMode="auto">
          <a:xfrm>
            <a:off x="0" y="304800"/>
            <a:ext cx="6248400" cy="4203700"/>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lvl="2" algn="r" rtl="1" eaLnBrk="1" hangingPunct="1"/>
            <a:r>
              <a:rPr lang="ar-SA" altLang="en-US" b="1" dirty="0">
                <a:solidFill>
                  <a:schemeClr val="bg1"/>
                </a:solidFill>
                <a:latin typeface="MS Sans Serif" charset="-78"/>
                <a:cs typeface="Arabic Transparent" panose="020B0604020202020204" pitchFamily="34" charset="0"/>
              </a:rPr>
              <a:t>+ </a:t>
            </a:r>
            <a:r>
              <a:rPr lang="ar-SA" altLang="en-US" sz="5400" b="1" dirty="0">
                <a:solidFill>
                  <a:schemeClr val="bg1"/>
                </a:solidFill>
                <a:latin typeface="MS Sans Serif" charset="-78"/>
                <a:cs typeface="Arabic Transparent" panose="020B0604020202020204" pitchFamily="34" charset="0"/>
              </a:rPr>
              <a:t>نصلى من أجل </a:t>
            </a:r>
            <a:r>
              <a:rPr lang="en-US" altLang="en-US" sz="5400" b="1" dirty="0">
                <a:solidFill>
                  <a:schemeClr val="bg1"/>
                </a:solidFill>
                <a:latin typeface="MS Sans Serif" charset="-78"/>
                <a:cs typeface="Arabic Transparent" panose="020B0604020202020204" pitchFamily="34" charset="0"/>
              </a:rPr>
              <a:t> </a:t>
            </a:r>
            <a:r>
              <a:rPr lang="ar-SA" altLang="en-US" sz="5400" b="1" dirty="0">
                <a:solidFill>
                  <a:schemeClr val="bg1"/>
                </a:solidFill>
                <a:latin typeface="MS Sans Serif" charset="-78"/>
                <a:cs typeface="Arabic Transparent" panose="020B0604020202020204" pitchFamily="34" charset="0"/>
              </a:rPr>
              <a:t>الشباب الذين تاهوا بعيدا وانغمسوا فى الخطية ليعيدهم الله </a:t>
            </a:r>
          </a:p>
          <a:p>
            <a:pPr lvl="2" algn="r" rtl="1" eaLnBrk="1" hangingPunct="1"/>
            <a:r>
              <a:rPr lang="ar-SA" altLang="en-US" sz="5400" b="1" dirty="0">
                <a:solidFill>
                  <a:schemeClr val="bg1"/>
                </a:solidFill>
                <a:latin typeface="MS Sans Serif" charset="-78"/>
                <a:cs typeface="Arabic Transparent" panose="020B0604020202020204" pitchFamily="34" charset="0"/>
              </a:rPr>
              <a:t>إلى باقى القطيع.</a:t>
            </a:r>
            <a:r>
              <a:rPr lang="ar-SA" altLang="en-US" b="1" dirty="0">
                <a:solidFill>
                  <a:schemeClr val="bg1"/>
                </a:solidFill>
                <a:latin typeface="MS Sans Serif" charset="-78"/>
                <a:cs typeface="Arabic Transparent" panose="020B0604020202020204" pitchFamily="34" charset="0"/>
              </a:rPr>
              <a:t> </a:t>
            </a:r>
          </a:p>
        </p:txBody>
      </p:sp>
      <p:sp>
        <p:nvSpPr>
          <p:cNvPr id="29704" name="Rectangle 8"/>
          <p:cNvSpPr>
            <a:spLocks noChangeArrowheads="1"/>
          </p:cNvSpPr>
          <p:nvPr/>
        </p:nvSpPr>
        <p:spPr bwMode="auto">
          <a:xfrm>
            <a:off x="0" y="3962400"/>
            <a:ext cx="8915400"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lvl="2" algn="r" rtl="1" eaLnBrk="1" hangingPunct="1">
              <a:lnSpc>
                <a:spcPct val="110000"/>
              </a:lnSpc>
            </a:pPr>
            <a:endParaRPr lang="ar-SA" altLang="en-US" b="1" dirty="0">
              <a:solidFill>
                <a:schemeClr val="bg1"/>
              </a:solidFill>
              <a:latin typeface="MS Sans Serif" charset="-78"/>
              <a:cs typeface="Arabic Transparent" panose="020B0604020202020204" pitchFamily="34" charset="0"/>
            </a:endParaRPr>
          </a:p>
          <a:p>
            <a:pPr lvl="2" algn="r" rtl="1" eaLnBrk="1" hangingPunct="1"/>
            <a:r>
              <a:rPr lang="ar-EG" altLang="en-US" sz="5400" b="1" dirty="0">
                <a:solidFill>
                  <a:srgbClr val="FFFF00"/>
                </a:solidFill>
                <a:latin typeface="MS Sans Serif" charset="-78"/>
                <a:cs typeface="Arabic Transparent" panose="020B0604020202020204" pitchFamily="34" charset="0"/>
              </a:rPr>
              <a:t>+ </a:t>
            </a:r>
            <a:r>
              <a:rPr lang="ar-SA" altLang="en-US" sz="5400" b="1" dirty="0">
                <a:solidFill>
                  <a:srgbClr val="FFFF00"/>
                </a:solidFill>
                <a:latin typeface="MS Sans Serif" charset="-78"/>
                <a:cs typeface="Arabic Transparent" panose="020B0604020202020204" pitchFamily="34" charset="0"/>
              </a:rPr>
              <a:t>نصلى من أجل </a:t>
            </a:r>
            <a:r>
              <a:rPr lang="ar-SA" altLang="en-US" b="1" dirty="0">
                <a:solidFill>
                  <a:srgbClr val="FFFF00"/>
                </a:solidFill>
              </a:rPr>
              <a:t>البع</a:t>
            </a:r>
            <a:r>
              <a:rPr lang="ar-EG" altLang="en-US" b="1" dirty="0">
                <a:solidFill>
                  <a:srgbClr val="FFFF00"/>
                </a:solidFill>
              </a:rPr>
              <a:t>ي</a:t>
            </a:r>
            <a:r>
              <a:rPr lang="ar-SA" altLang="en-US" b="1" dirty="0">
                <a:solidFill>
                  <a:srgbClr val="FFFF00"/>
                </a:solidFill>
              </a:rPr>
              <a:t>دين</a:t>
            </a:r>
            <a:r>
              <a:rPr lang="ar-EG" altLang="en-US" sz="5400" b="1" dirty="0">
                <a:solidFill>
                  <a:srgbClr val="FFFF00"/>
                </a:solidFill>
                <a:latin typeface="MS Sans Serif" charset="-78"/>
                <a:cs typeface="Arabic Transparent" panose="020B0604020202020204" pitchFamily="34" charset="0"/>
              </a:rPr>
              <a:t>  و</a:t>
            </a:r>
            <a:r>
              <a:rPr lang="ar-SA" altLang="en-US" sz="5400" b="1" dirty="0">
                <a:solidFill>
                  <a:srgbClr val="FFFF00"/>
                </a:solidFill>
                <a:latin typeface="MS Sans Serif" charset="-78"/>
                <a:cs typeface="Arabic Transparent" panose="020B0604020202020204" pitchFamily="34" charset="0"/>
              </a:rPr>
              <a:t>المربوطين بكافة أنواع</a:t>
            </a:r>
            <a:r>
              <a:rPr lang="ar-EG" altLang="en-US" sz="5400" b="1" dirty="0">
                <a:solidFill>
                  <a:srgbClr val="FFFF00"/>
                </a:solidFill>
                <a:latin typeface="MS Sans Serif" charset="-78"/>
                <a:cs typeface="Arabic Transparent" panose="020B0604020202020204" pitchFamily="34" charset="0"/>
              </a:rPr>
              <a:t> </a:t>
            </a:r>
            <a:r>
              <a:rPr lang="ar-SA" altLang="en-US" sz="5400" b="1" dirty="0">
                <a:solidFill>
                  <a:srgbClr val="FFFF00"/>
                </a:solidFill>
                <a:latin typeface="MS Sans Serif" charset="-78"/>
                <a:cs typeface="Arabic Transparent" panose="020B0604020202020204" pitchFamily="34" charset="0"/>
              </a:rPr>
              <a:t>الرباطات.</a:t>
            </a:r>
            <a:r>
              <a:rPr lang="ar-SA" altLang="en-US" b="1" dirty="0">
                <a:solidFill>
                  <a:srgbClr val="FFFF00"/>
                </a:solidFill>
                <a:latin typeface="MS Sans Serif" charset="-78"/>
                <a:cs typeface="Arabic Transparent" panose="020B0604020202020204" pitchFamily="34" charset="0"/>
              </a:rPr>
              <a:t> </a:t>
            </a:r>
            <a:endParaRPr lang="en-AU" altLang="en-US" b="1" dirty="0">
              <a:solidFill>
                <a:srgbClr val="FFFF00"/>
              </a:solidFill>
              <a:latin typeface="MS Sans Serif" charset="-78"/>
              <a:cs typeface="Arabic Transparent"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704"/>
                                        </p:tgtEl>
                                        <p:attrNameLst>
                                          <p:attrName>style.visibility</p:attrName>
                                        </p:attrNameLst>
                                      </p:cBhvr>
                                      <p:to>
                                        <p:strVal val="visible"/>
                                      </p:to>
                                    </p:set>
                                    <p:anim calcmode="lin" valueType="num">
                                      <p:cBhvr additive="base">
                                        <p:cTn id="7" dur="500" fill="hold"/>
                                        <p:tgtEl>
                                          <p:spTgt spid="29704"/>
                                        </p:tgtEl>
                                        <p:attrNameLst>
                                          <p:attrName>ppt_x</p:attrName>
                                        </p:attrNameLst>
                                      </p:cBhvr>
                                      <p:tavLst>
                                        <p:tav tm="0">
                                          <p:val>
                                            <p:strVal val="#ppt_x"/>
                                          </p:val>
                                        </p:tav>
                                        <p:tav tm="100000">
                                          <p:val>
                                            <p:strVal val="#ppt_x"/>
                                          </p:val>
                                        </p:tav>
                                      </p:tavLst>
                                    </p:anim>
                                    <p:anim calcmode="lin" valueType="num">
                                      <p:cBhvr additive="base">
                                        <p:cTn id="8" dur="500" fill="hold"/>
                                        <p:tgtEl>
                                          <p:spTgt spid="297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A2398303034_c554b0d0ab"/>
          <p:cNvPicPr>
            <a:picLocks noChangeAspect="1" noChangeArrowheads="1"/>
          </p:cNvPicPr>
          <p:nvPr/>
        </p:nvPicPr>
        <p:blipFill>
          <a:blip r:embed="rId3">
            <a:extLst>
              <a:ext uri="{28A0092B-C50C-407E-A947-70E740481C1C}">
                <a14:useLocalDpi xmlns:a14="http://schemas.microsoft.com/office/drawing/2010/main" val="0"/>
              </a:ext>
            </a:extLst>
          </a:blip>
          <a:srcRect l="8333" b="888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ChangeArrowheads="1"/>
          </p:cNvSpPr>
          <p:nvPr/>
        </p:nvSpPr>
        <p:spPr bwMode="auto">
          <a:xfrm>
            <a:off x="2895600" y="304800"/>
            <a:ext cx="6248400" cy="828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lvl="2" algn="ctr" rtl="1" eaLnBrk="1" hangingPunct="1">
              <a:lnSpc>
                <a:spcPct val="120000"/>
              </a:lnSpc>
            </a:pPr>
            <a:endParaRPr lang="en-US" altLang="en-US" sz="2800" dirty="0"/>
          </a:p>
          <a:p>
            <a:pPr lvl="2" algn="r" rtl="1" eaLnBrk="1" hangingPunct="1">
              <a:lnSpc>
                <a:spcPct val="120000"/>
              </a:lnSpc>
            </a:pPr>
            <a:r>
              <a:rPr lang="ar-EG" altLang="en-US" sz="8000" b="1" dirty="0">
                <a:latin typeface="MS Sans Serif" charset="-78"/>
                <a:cs typeface="Arabic Transparent" panose="020B0604020202020204" pitchFamily="34" charset="0"/>
              </a:rPr>
              <a:t>الصــلاة </a:t>
            </a:r>
          </a:p>
          <a:p>
            <a:pPr lvl="2" algn="r" rtl="1" eaLnBrk="1" hangingPunct="1">
              <a:lnSpc>
                <a:spcPct val="120000"/>
              </a:lnSpc>
            </a:pPr>
            <a:r>
              <a:rPr lang="ar-EG" altLang="en-US" sz="8000" b="1" dirty="0">
                <a:latin typeface="MS Sans Serif" charset="-78"/>
                <a:cs typeface="Arabic Transparent" panose="020B0604020202020204" pitchFamily="34" charset="0"/>
              </a:rPr>
              <a:t>من  أجـل الخدمــة </a:t>
            </a:r>
          </a:p>
          <a:p>
            <a:pPr lvl="2" algn="r" rtl="1" eaLnBrk="1" hangingPunct="1">
              <a:lnSpc>
                <a:spcPct val="120000"/>
              </a:lnSpc>
            </a:pPr>
            <a:endParaRPr lang="ar-SA" altLang="en-US" sz="8000" b="1" dirty="0">
              <a:latin typeface="MS Sans Serif" charset="-78"/>
              <a:cs typeface="Arabic Transparent" panose="020B0604020202020204" pitchFamily="34" charset="0"/>
            </a:endParaRPr>
          </a:p>
          <a:p>
            <a:pPr lvl="2" algn="ctr" rtl="1" eaLnBrk="1" hangingPunct="1">
              <a:lnSpc>
                <a:spcPct val="120000"/>
              </a:lnSpc>
            </a:pPr>
            <a:endParaRPr lang="en-US" altLang="en-US" sz="4400" dirty="0"/>
          </a:p>
          <a:p>
            <a:pPr lvl="2" algn="ctr" rtl="1" eaLnBrk="1" hangingPunct="1">
              <a:lnSpc>
                <a:spcPct val="120000"/>
              </a:lnSpc>
            </a:pPr>
            <a:endParaRPr lang="en-US" altLang="en-US" sz="2800" dirty="0"/>
          </a:p>
          <a:p>
            <a:pPr lvl="2" algn="ctr" rtl="1" eaLnBrk="1" hangingPunct="1">
              <a:lnSpc>
                <a:spcPct val="120000"/>
              </a:lnSpc>
            </a:pPr>
            <a:endParaRPr lang="ar-SA" altLang="en-US"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ph15"/>
          <p:cNvPicPr>
            <a:picLocks noChangeAspect="1" noChangeArrowheads="1"/>
          </p:cNvPicPr>
          <p:nvPr/>
        </p:nvPicPr>
        <p:blipFill>
          <a:blip r:embed="rId3">
            <a:lum bright="-18000" contrast="-42000"/>
            <a:extLst>
              <a:ext uri="{28A0092B-C50C-407E-A947-70E740481C1C}">
                <a14:useLocalDpi xmlns:a14="http://schemas.microsoft.com/office/drawing/2010/main" val="0"/>
              </a:ext>
            </a:extLst>
          </a:blip>
          <a:srcRect l="6667" b="-14925"/>
          <a:stretch>
            <a:fillRect/>
          </a:stretch>
        </p:blipFill>
        <p:spPr bwMode="auto">
          <a:xfrm>
            <a:off x="0" y="0"/>
            <a:ext cx="9144000" cy="815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3"/>
          <p:cNvSpPr txBox="1">
            <a:spLocks noChangeArrowheads="1"/>
          </p:cNvSpPr>
          <p:nvPr/>
        </p:nvSpPr>
        <p:spPr bwMode="auto">
          <a:xfrm>
            <a:off x="5200650" y="1781175"/>
            <a:ext cx="1841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algn="r" rtl="1" eaLnBrk="1" hangingPunct="1"/>
            <a:endParaRPr lang="en-US" altLang="en-US" sz="5400" b="1">
              <a:latin typeface="Arial" panose="020B0604020202020204" pitchFamily="34" charset="0"/>
              <a:cs typeface="Arial" panose="020B0604020202020204" pitchFamily="34" charset="0"/>
            </a:endParaRPr>
          </a:p>
        </p:txBody>
      </p:sp>
      <p:sp>
        <p:nvSpPr>
          <p:cNvPr id="15364" name="Text Box 4"/>
          <p:cNvSpPr txBox="1">
            <a:spLocks noChangeArrowheads="1"/>
          </p:cNvSpPr>
          <p:nvPr/>
        </p:nvSpPr>
        <p:spPr bwMode="auto">
          <a:xfrm>
            <a:off x="4840288" y="557213"/>
            <a:ext cx="1841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algn="r" rtl="1" eaLnBrk="1" hangingPunct="1"/>
            <a:endParaRPr lang="en-US" altLang="en-US" sz="5400" b="1">
              <a:latin typeface="Arial" panose="020B0604020202020204" pitchFamily="34" charset="0"/>
              <a:cs typeface="Arial" panose="020B0604020202020204" pitchFamily="34" charset="0"/>
            </a:endParaRPr>
          </a:p>
        </p:txBody>
      </p:sp>
      <p:sp>
        <p:nvSpPr>
          <p:cNvPr id="15365" name="Rectangle 5"/>
          <p:cNvSpPr>
            <a:spLocks noChangeArrowheads="1"/>
          </p:cNvSpPr>
          <p:nvPr/>
        </p:nvSpPr>
        <p:spPr bwMode="auto">
          <a:xfrm>
            <a:off x="-228600" y="304800"/>
            <a:ext cx="9982200" cy="1701800"/>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lvl="2" algn="r" rtl="1" eaLnBrk="1" hangingPunct="1">
              <a:lnSpc>
                <a:spcPct val="110000"/>
              </a:lnSpc>
            </a:pPr>
            <a:r>
              <a:rPr lang="ar-SA" altLang="en-US" b="1" dirty="0">
                <a:solidFill>
                  <a:schemeClr val="bg1"/>
                </a:solidFill>
                <a:latin typeface="MS Sans Serif" charset="-78"/>
                <a:cs typeface="Arabic Transparent" panose="020B0604020202020204" pitchFamily="34" charset="0"/>
              </a:rPr>
              <a:t>+ </a:t>
            </a:r>
            <a:r>
              <a:rPr lang="en-AU" altLang="en-US" sz="2400" dirty="0">
                <a:solidFill>
                  <a:srgbClr val="000000"/>
                </a:solidFill>
                <a:latin typeface="MS Sans Serif" charset="-78"/>
              </a:rPr>
              <a:t> </a:t>
            </a:r>
            <a:r>
              <a:rPr lang="ar-SA" altLang="en-US" b="1" dirty="0">
                <a:solidFill>
                  <a:schemeClr val="bg1"/>
                </a:solidFill>
                <a:latin typeface="MS Sans Serif" charset="-78"/>
                <a:cs typeface="Arabic Transparent" panose="020B0604020202020204" pitchFamily="34" charset="0"/>
              </a:rPr>
              <a:t>نصلى أن أجل أجتماعنا وكل إجتماعات الكنيسة .</a:t>
            </a:r>
          </a:p>
        </p:txBody>
      </p:sp>
      <p:sp>
        <p:nvSpPr>
          <p:cNvPr id="135174" name="Rectangle 6"/>
          <p:cNvSpPr>
            <a:spLocks noChangeArrowheads="1"/>
          </p:cNvSpPr>
          <p:nvPr/>
        </p:nvSpPr>
        <p:spPr bwMode="auto">
          <a:xfrm>
            <a:off x="-304800" y="3614738"/>
            <a:ext cx="9982200" cy="3243262"/>
          </a:xfrm>
          <a:prstGeom prst="rect">
            <a:avLst/>
          </a:prstGeom>
          <a:noFill/>
          <a:ln>
            <a:noFill/>
          </a:ln>
          <a:effectLst>
            <a:outerShdw dist="64758" dir="6078596"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lvl="2" algn="r" rtl="1" eaLnBrk="1" hangingPunct="1">
              <a:lnSpc>
                <a:spcPct val="110000"/>
              </a:lnSpc>
            </a:pPr>
            <a:endParaRPr lang="ar-SA" altLang="en-US" sz="4400" b="1" dirty="0">
              <a:solidFill>
                <a:srgbClr val="FFFF00"/>
              </a:solidFill>
              <a:latin typeface="MS Sans Serif" charset="-78"/>
              <a:cs typeface="Arabic Transparent" panose="020B0604020202020204" pitchFamily="34" charset="0"/>
            </a:endParaRPr>
          </a:p>
          <a:p>
            <a:pPr lvl="2" algn="r" rtl="1" eaLnBrk="1" hangingPunct="1">
              <a:lnSpc>
                <a:spcPct val="110000"/>
              </a:lnSpc>
            </a:pPr>
            <a:r>
              <a:rPr lang="ar-SA" altLang="en-US" dirty="0">
                <a:solidFill>
                  <a:schemeClr val="bg1"/>
                </a:solidFill>
                <a:latin typeface="Arial" panose="020B0604020202020204" pitchFamily="34" charset="0"/>
                <a:cs typeface="Arial" panose="020B0604020202020204" pitchFamily="34" charset="0"/>
              </a:rPr>
              <a:t>+</a:t>
            </a:r>
            <a:r>
              <a:rPr lang="ar-SA" altLang="en-US" b="1" dirty="0">
                <a:solidFill>
                  <a:srgbClr val="CC3300"/>
                </a:solidFill>
                <a:latin typeface="Arial" panose="020B0604020202020204" pitchFamily="34" charset="0"/>
                <a:cs typeface="Arial" panose="020B0604020202020204" pitchFamily="34" charset="0"/>
              </a:rPr>
              <a:t> </a:t>
            </a:r>
            <a:r>
              <a:rPr lang="ar-SA" altLang="en-US" b="1" dirty="0">
                <a:solidFill>
                  <a:schemeClr val="bg1"/>
                </a:solidFill>
                <a:latin typeface="Arial" panose="020B0604020202020204" pitchFamily="34" charset="0"/>
                <a:cs typeface="Arial" panose="020B0604020202020204" pitchFamily="34" charset="0"/>
              </a:rPr>
              <a:t>نصلى أن أجل الذين يتعبون من أجل </a:t>
            </a:r>
            <a:endParaRPr lang="en-US" altLang="en-US" b="1" dirty="0">
              <a:solidFill>
                <a:schemeClr val="bg1"/>
              </a:solidFill>
              <a:latin typeface="Arial" panose="020B0604020202020204" pitchFamily="34" charset="0"/>
              <a:cs typeface="Arial" panose="020B0604020202020204" pitchFamily="34" charset="0"/>
            </a:endParaRPr>
          </a:p>
          <a:p>
            <a:pPr lvl="2" algn="r" rtl="1" eaLnBrk="1" hangingPunct="1">
              <a:lnSpc>
                <a:spcPct val="110000"/>
              </a:lnSpc>
            </a:pPr>
            <a:r>
              <a:rPr lang="ar-SA" altLang="en-US" b="1" dirty="0">
                <a:solidFill>
                  <a:schemeClr val="bg1"/>
                </a:solidFill>
                <a:latin typeface="Arial" panose="020B0604020202020204" pitchFamily="34" charset="0"/>
                <a:cs typeface="Arial" panose="020B0604020202020204" pitchFamily="34" charset="0"/>
              </a:rPr>
              <a:t>الرب فى خدمته ليجدد الرب قوتهم </a:t>
            </a:r>
            <a:endParaRPr lang="en-US" altLang="en-US" b="1" dirty="0">
              <a:solidFill>
                <a:schemeClr val="bg1"/>
              </a:solidFill>
              <a:latin typeface="Arial" panose="020B0604020202020204" pitchFamily="34" charset="0"/>
              <a:cs typeface="Arial" panose="020B0604020202020204" pitchFamily="34" charset="0"/>
            </a:endParaRPr>
          </a:p>
          <a:p>
            <a:pPr lvl="2" algn="r" rtl="1" eaLnBrk="1" hangingPunct="1">
              <a:lnSpc>
                <a:spcPct val="110000"/>
              </a:lnSpc>
            </a:pPr>
            <a:r>
              <a:rPr lang="ar-SA" altLang="en-US" b="1" dirty="0">
                <a:solidFill>
                  <a:schemeClr val="bg1"/>
                </a:solidFill>
                <a:latin typeface="Arial" panose="020B0604020202020204" pitchFamily="34" charset="0"/>
                <a:cs typeface="Arial" panose="020B0604020202020204" pitchFamily="34" charset="0"/>
              </a:rPr>
              <a:t>بحسب وعوده الأمينة.</a:t>
            </a:r>
            <a:endParaRPr lang="en-AU" altLang="en-US" b="1" dirty="0">
              <a:solidFill>
                <a:schemeClr val="bg1"/>
              </a:solidFill>
              <a:latin typeface="Arial" panose="020B0604020202020204" pitchFamily="34" charset="0"/>
              <a:cs typeface="Arial" panose="020B0604020202020204" pitchFamily="34" charset="0"/>
            </a:endParaRPr>
          </a:p>
        </p:txBody>
      </p:sp>
      <p:sp>
        <p:nvSpPr>
          <p:cNvPr id="135175" name="Rectangle 7"/>
          <p:cNvSpPr>
            <a:spLocks noChangeArrowheads="1"/>
          </p:cNvSpPr>
          <p:nvPr/>
        </p:nvSpPr>
        <p:spPr bwMode="auto">
          <a:xfrm>
            <a:off x="-304800" y="1981200"/>
            <a:ext cx="9982200" cy="2506663"/>
          </a:xfrm>
          <a:prstGeom prst="rect">
            <a:avLst/>
          </a:prstGeom>
          <a:noFill/>
          <a:ln>
            <a:noFill/>
          </a:ln>
          <a:effectLst>
            <a:outerShdw dist="635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lvl="2" algn="r" rtl="1" eaLnBrk="1" hangingPunct="1">
              <a:lnSpc>
                <a:spcPct val="110000"/>
              </a:lnSpc>
            </a:pPr>
            <a:r>
              <a:rPr lang="ar-SA" altLang="en-US" b="1" dirty="0">
                <a:solidFill>
                  <a:srgbClr val="FFFF00"/>
                </a:solidFill>
                <a:latin typeface="MS Sans Serif" charset="-78"/>
                <a:cs typeface="Arabic Transparent" panose="020B0604020202020204" pitchFamily="34" charset="0"/>
              </a:rPr>
              <a:t>+ نصلى من أجل مدارس الاحد وخدامها والأولاد والأباء ليعطيهم الله نعمة وحكمة والروح الواحد وليقودهم </a:t>
            </a:r>
            <a:r>
              <a:rPr lang="ar-SA" altLang="en-US" sz="4400" b="1" dirty="0">
                <a:solidFill>
                  <a:srgbClr val="FFFF00"/>
                </a:solidFill>
                <a:latin typeface="MS Sans Serif" charset="-78"/>
                <a:cs typeface="Arabic Transparent" panose="020B0604020202020204" pitchFamily="34" charset="0"/>
              </a:rPr>
              <a:t>لمجد اسمه القدوس.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5175"/>
                                        </p:tgtEl>
                                        <p:attrNameLst>
                                          <p:attrName>style.visibility</p:attrName>
                                        </p:attrNameLst>
                                      </p:cBhvr>
                                      <p:to>
                                        <p:strVal val="visible"/>
                                      </p:to>
                                    </p:set>
                                    <p:anim calcmode="lin" valueType="num">
                                      <p:cBhvr additive="base">
                                        <p:cTn id="7" dur="500" fill="hold"/>
                                        <p:tgtEl>
                                          <p:spTgt spid="135175"/>
                                        </p:tgtEl>
                                        <p:attrNameLst>
                                          <p:attrName>ppt_x</p:attrName>
                                        </p:attrNameLst>
                                      </p:cBhvr>
                                      <p:tavLst>
                                        <p:tav tm="0">
                                          <p:val>
                                            <p:strVal val="0-#ppt_w/2"/>
                                          </p:val>
                                        </p:tav>
                                        <p:tav tm="100000">
                                          <p:val>
                                            <p:strVal val="#ppt_x"/>
                                          </p:val>
                                        </p:tav>
                                      </p:tavLst>
                                    </p:anim>
                                    <p:anim calcmode="lin" valueType="num">
                                      <p:cBhvr additive="base">
                                        <p:cTn id="8" dur="500" fill="hold"/>
                                        <p:tgtEl>
                                          <p:spTgt spid="13517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5174"/>
                                        </p:tgtEl>
                                        <p:attrNameLst>
                                          <p:attrName>style.visibility</p:attrName>
                                        </p:attrNameLst>
                                      </p:cBhvr>
                                      <p:to>
                                        <p:strVal val="visible"/>
                                      </p:to>
                                    </p:set>
                                    <p:anim calcmode="lin" valueType="num">
                                      <p:cBhvr additive="base">
                                        <p:cTn id="13" dur="500" fill="hold"/>
                                        <p:tgtEl>
                                          <p:spTgt spid="135174"/>
                                        </p:tgtEl>
                                        <p:attrNameLst>
                                          <p:attrName>ppt_x</p:attrName>
                                        </p:attrNameLst>
                                      </p:cBhvr>
                                      <p:tavLst>
                                        <p:tav tm="0">
                                          <p:val>
                                            <p:strVal val="#ppt_x"/>
                                          </p:val>
                                        </p:tav>
                                        <p:tav tm="100000">
                                          <p:val>
                                            <p:strVal val="#ppt_x"/>
                                          </p:val>
                                        </p:tav>
                                      </p:tavLst>
                                    </p:anim>
                                    <p:anim calcmode="lin" valueType="num">
                                      <p:cBhvr additive="base">
                                        <p:cTn id="14" dur="500" fill="hold"/>
                                        <p:tgtEl>
                                          <p:spTgt spid="1351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4" grpId="0" autoUpdateAnimBg="0"/>
      <p:bldP spid="135175"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23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3687763" y="12160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algn="r" rtl="1" eaLnBrk="1" hangingPunct="1"/>
            <a:endParaRPr lang="en-US" altLang="en-US" sz="1800">
              <a:latin typeface="Arial" panose="020B0604020202020204" pitchFamily="34" charset="0"/>
              <a:cs typeface="Arial" panose="020B0604020202020204" pitchFamily="34" charset="0"/>
            </a:endParaRPr>
          </a:p>
        </p:txBody>
      </p:sp>
      <p:sp>
        <p:nvSpPr>
          <p:cNvPr id="16388" name="Rectangle 4"/>
          <p:cNvSpPr>
            <a:spLocks noChangeArrowheads="1"/>
          </p:cNvSpPr>
          <p:nvPr/>
        </p:nvSpPr>
        <p:spPr bwMode="auto">
          <a:xfrm>
            <a:off x="0" y="327025"/>
            <a:ext cx="4724400"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lvl="2" algn="r" rtl="1" eaLnBrk="1" hangingPunct="1">
              <a:lnSpc>
                <a:spcPct val="110000"/>
              </a:lnSpc>
            </a:pPr>
            <a:r>
              <a:rPr lang="en-AU" altLang="en-US" sz="2400" dirty="0">
                <a:solidFill>
                  <a:srgbClr val="000000"/>
                </a:solidFill>
                <a:latin typeface="MS Sans Serif" charset="-78"/>
              </a:rPr>
              <a:t> </a:t>
            </a:r>
            <a:r>
              <a:rPr lang="ar-SA" altLang="en-US" b="1" dirty="0">
                <a:solidFill>
                  <a:schemeClr val="bg1"/>
                </a:solidFill>
                <a:latin typeface="MS Sans Serif" charset="-78"/>
                <a:cs typeface="Arabic Transparent" panose="020B0604020202020204" pitchFamily="34" charset="0"/>
              </a:rPr>
              <a:t>+ </a:t>
            </a:r>
            <a:r>
              <a:rPr lang="ar-SA" altLang="en-US" sz="2400" dirty="0">
                <a:solidFill>
                  <a:srgbClr val="000000"/>
                </a:solidFill>
                <a:latin typeface="MS Sans Serif" charset="-78"/>
              </a:rPr>
              <a:t> </a:t>
            </a:r>
            <a:r>
              <a:rPr lang="ar-SA" altLang="en-US" b="1" dirty="0">
                <a:solidFill>
                  <a:schemeClr val="bg1"/>
                </a:solidFill>
                <a:latin typeface="MS Sans Serif" charset="-78"/>
                <a:cs typeface="Arabic Transparent" panose="020B0604020202020204" pitchFamily="34" charset="0"/>
              </a:rPr>
              <a:t>يقول الرب الحصاد كثير والفعلة قليلين.</a:t>
            </a:r>
          </a:p>
        </p:txBody>
      </p:sp>
      <p:sp>
        <p:nvSpPr>
          <p:cNvPr id="139269" name="Rectangle 5"/>
          <p:cNvSpPr>
            <a:spLocks noChangeArrowheads="1"/>
          </p:cNvSpPr>
          <p:nvPr/>
        </p:nvSpPr>
        <p:spPr bwMode="auto">
          <a:xfrm>
            <a:off x="304800" y="5156200"/>
            <a:ext cx="47244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lvl="2" algn="r" rtl="1" eaLnBrk="1" hangingPunct="1">
              <a:lnSpc>
                <a:spcPct val="110000"/>
              </a:lnSpc>
            </a:pPr>
            <a:r>
              <a:rPr lang="ar-SA" altLang="en-US" b="1" dirty="0">
                <a:solidFill>
                  <a:schemeClr val="bg1"/>
                </a:solidFill>
                <a:latin typeface="MS Sans Serif" charset="-78"/>
                <a:cs typeface="Arabic Transparent" panose="020B0604020202020204" pitchFamily="34" charset="0"/>
              </a:rPr>
              <a:t>+ يارب ماذا تريد </a:t>
            </a:r>
          </a:p>
          <a:p>
            <a:pPr lvl="2" algn="r" rtl="1" eaLnBrk="1" hangingPunct="1">
              <a:lnSpc>
                <a:spcPct val="110000"/>
              </a:lnSpc>
            </a:pPr>
            <a:r>
              <a:rPr lang="ar-SA" altLang="en-US" b="1" dirty="0">
                <a:solidFill>
                  <a:schemeClr val="bg1"/>
                </a:solidFill>
                <a:latin typeface="MS Sans Serif" charset="-78"/>
                <a:cs typeface="Arabic Transparent" panose="020B0604020202020204" pitchFamily="34" charset="0"/>
              </a:rPr>
              <a:t>منى أن أفعل ؟  </a:t>
            </a:r>
            <a:endParaRPr lang="en-AU" altLang="en-US" b="1" dirty="0">
              <a:solidFill>
                <a:schemeClr val="bg1"/>
              </a:solidFill>
              <a:latin typeface="MS Sans Serif" charset="-78"/>
              <a:cs typeface="Arabic Transparent" panose="020B0604020202020204" pitchFamily="34" charset="0"/>
            </a:endParaRPr>
          </a:p>
        </p:txBody>
      </p:sp>
      <p:sp>
        <p:nvSpPr>
          <p:cNvPr id="139270" name="Rectangle 6"/>
          <p:cNvSpPr>
            <a:spLocks noChangeArrowheads="1"/>
          </p:cNvSpPr>
          <p:nvPr/>
        </p:nvSpPr>
        <p:spPr bwMode="auto">
          <a:xfrm>
            <a:off x="152400" y="2741613"/>
            <a:ext cx="4724400" cy="250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lvl="2" algn="r" rtl="1" eaLnBrk="1" hangingPunct="1">
              <a:lnSpc>
                <a:spcPct val="110000"/>
              </a:lnSpc>
            </a:pPr>
            <a:r>
              <a:rPr lang="ar-SA" altLang="en-US" b="1" dirty="0">
                <a:solidFill>
                  <a:srgbClr val="FFFF00"/>
                </a:solidFill>
                <a:latin typeface="MS Sans Serif" charset="-78"/>
                <a:cs typeface="Arabic Transparent" panose="020B0604020202020204" pitchFamily="34" charset="0"/>
              </a:rPr>
              <a:t>+ نصلى من أجل أن ربنا يرسل فعلة للحصاد.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9270"/>
                                        </p:tgtEl>
                                        <p:attrNameLst>
                                          <p:attrName>style.visibility</p:attrName>
                                        </p:attrNameLst>
                                      </p:cBhvr>
                                      <p:to>
                                        <p:strVal val="visible"/>
                                      </p:to>
                                    </p:set>
                                    <p:anim calcmode="lin" valueType="num">
                                      <p:cBhvr additive="base">
                                        <p:cTn id="7" dur="500" fill="hold"/>
                                        <p:tgtEl>
                                          <p:spTgt spid="139270"/>
                                        </p:tgtEl>
                                        <p:attrNameLst>
                                          <p:attrName>ppt_x</p:attrName>
                                        </p:attrNameLst>
                                      </p:cBhvr>
                                      <p:tavLst>
                                        <p:tav tm="0">
                                          <p:val>
                                            <p:strVal val="1+#ppt_w/2"/>
                                          </p:val>
                                        </p:tav>
                                        <p:tav tm="100000">
                                          <p:val>
                                            <p:strVal val="#ppt_x"/>
                                          </p:val>
                                        </p:tav>
                                      </p:tavLst>
                                    </p:anim>
                                    <p:anim calcmode="lin" valueType="num">
                                      <p:cBhvr additive="base">
                                        <p:cTn id="8" dur="500" fill="hold"/>
                                        <p:tgtEl>
                                          <p:spTgt spid="1392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9269"/>
                                        </p:tgtEl>
                                        <p:attrNameLst>
                                          <p:attrName>style.visibility</p:attrName>
                                        </p:attrNameLst>
                                      </p:cBhvr>
                                      <p:to>
                                        <p:strVal val="visible"/>
                                      </p:to>
                                    </p:set>
                                    <p:anim calcmode="lin" valueType="num">
                                      <p:cBhvr additive="base">
                                        <p:cTn id="13" dur="500" fill="hold"/>
                                        <p:tgtEl>
                                          <p:spTgt spid="139269"/>
                                        </p:tgtEl>
                                        <p:attrNameLst>
                                          <p:attrName>ppt_x</p:attrName>
                                        </p:attrNameLst>
                                      </p:cBhvr>
                                      <p:tavLst>
                                        <p:tav tm="0">
                                          <p:val>
                                            <p:strVal val="#ppt_x"/>
                                          </p:val>
                                        </p:tav>
                                        <p:tav tm="100000">
                                          <p:val>
                                            <p:strVal val="#ppt_x"/>
                                          </p:val>
                                        </p:tav>
                                      </p:tavLst>
                                    </p:anim>
                                    <p:anim calcmode="lin" valueType="num">
                                      <p:cBhvr additive="base">
                                        <p:cTn id="14" dur="500" fill="hold"/>
                                        <p:tgtEl>
                                          <p:spTgt spid="1392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9" grpId="0" autoUpdateAnimBg="0"/>
      <p:bldP spid="139270"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c5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ChangeArrowheads="1"/>
          </p:cNvSpPr>
          <p:nvPr/>
        </p:nvSpPr>
        <p:spPr bwMode="auto">
          <a:xfrm>
            <a:off x="76200" y="-533400"/>
            <a:ext cx="9372600" cy="5578475"/>
          </a:xfrm>
          <a:prstGeom prst="rect">
            <a:avLst/>
          </a:prstGeom>
          <a:noFill/>
          <a:ln>
            <a:noFill/>
          </a:ln>
          <a:effectLst>
            <a:outerShdw dist="52363" dir="6242175"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lvl="2" algn="ctr" rtl="1" eaLnBrk="1" hangingPunct="1">
              <a:lnSpc>
                <a:spcPct val="120000"/>
              </a:lnSpc>
            </a:pPr>
            <a:endParaRPr lang="en-US" altLang="en-US" sz="2800" dirty="0"/>
          </a:p>
          <a:p>
            <a:pPr lvl="2" algn="r" rtl="1" eaLnBrk="1" hangingPunct="1">
              <a:lnSpc>
                <a:spcPct val="120000"/>
              </a:lnSpc>
            </a:pPr>
            <a:r>
              <a:rPr lang="ar-EG" altLang="en-US" sz="7200" b="1" dirty="0">
                <a:solidFill>
                  <a:schemeClr val="bg1"/>
                </a:solidFill>
                <a:latin typeface="MS Sans Serif" charset="-78"/>
                <a:cs typeface="Arabic Transparent" panose="020B0604020202020204" pitchFamily="34" charset="0"/>
              </a:rPr>
              <a:t>الصـلاة </a:t>
            </a:r>
            <a:r>
              <a:rPr lang="en-US" altLang="en-US" sz="7200" b="1" dirty="0">
                <a:solidFill>
                  <a:schemeClr val="bg1"/>
                </a:solidFill>
                <a:latin typeface="MS Sans Serif" charset="-78"/>
                <a:cs typeface="Arabic Transparent" panose="020B0604020202020204" pitchFamily="34" charset="0"/>
              </a:rPr>
              <a:t>	     	</a:t>
            </a:r>
            <a:r>
              <a:rPr lang="ar-EG" altLang="en-US" sz="7200" b="1" dirty="0">
                <a:solidFill>
                  <a:schemeClr val="bg1"/>
                </a:solidFill>
                <a:latin typeface="MS Sans Serif" charset="-78"/>
                <a:cs typeface="Arabic Transparent" panose="020B0604020202020204" pitchFamily="34" charset="0"/>
              </a:rPr>
              <a:t>من أجل الكنيسة </a:t>
            </a:r>
            <a:r>
              <a:rPr lang="en-US" altLang="en-US" sz="7200" b="1" dirty="0">
                <a:solidFill>
                  <a:schemeClr val="bg1"/>
                </a:solidFill>
                <a:latin typeface="MS Sans Serif" charset="-78"/>
                <a:cs typeface="Arabic Transparent" panose="020B0604020202020204" pitchFamily="34" charset="0"/>
              </a:rPr>
              <a:t>     		</a:t>
            </a:r>
            <a:r>
              <a:rPr lang="ar-EG" altLang="en-US" sz="7200" b="1" dirty="0">
                <a:solidFill>
                  <a:schemeClr val="bg1"/>
                </a:solidFill>
                <a:latin typeface="MS Sans Serif" charset="-78"/>
                <a:cs typeface="Arabic Transparent" panose="020B0604020202020204" pitchFamily="34" charset="0"/>
              </a:rPr>
              <a:t>و مصر</a:t>
            </a:r>
            <a:endParaRPr lang="ar-SA" altLang="en-US" sz="7200" b="1" dirty="0">
              <a:solidFill>
                <a:schemeClr val="bg1"/>
              </a:solidFill>
              <a:latin typeface="MS Sans Serif" charset="-78"/>
              <a:cs typeface="Arabic Transparent" panose="020B0604020202020204" pitchFamily="34" charset="0"/>
            </a:endParaRPr>
          </a:p>
          <a:p>
            <a:pPr lvl="2" algn="ctr" rtl="1" eaLnBrk="1" hangingPunct="1">
              <a:lnSpc>
                <a:spcPct val="120000"/>
              </a:lnSpc>
            </a:pPr>
            <a:endParaRPr lang="en-US" altLang="en-US" sz="7200" dirty="0">
              <a:solidFill>
                <a:schemeClr val="bg1"/>
              </a:solidFill>
            </a:endParaRPr>
          </a:p>
          <a:p>
            <a:pPr lvl="2" algn="ctr" rtl="1" eaLnBrk="1" hangingPunct="1">
              <a:lnSpc>
                <a:spcPct val="120000"/>
              </a:lnSpc>
            </a:pPr>
            <a:endParaRPr lang="en-US" altLang="en-US" sz="2800" dirty="0">
              <a:solidFill>
                <a:schemeClr val="bg1"/>
              </a:solidFill>
            </a:endParaRPr>
          </a:p>
          <a:p>
            <a:pPr lvl="2" algn="ctr" rtl="1" eaLnBrk="1" hangingPunct="1">
              <a:lnSpc>
                <a:spcPct val="120000"/>
              </a:lnSpc>
            </a:pPr>
            <a:endParaRPr lang="ar-SA" altLang="en-US"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5791200" y="76200"/>
            <a:ext cx="3886200"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lvl="2" algn="r" rtl="1" eaLnBrk="1" hangingPunct="1"/>
            <a:r>
              <a:rPr lang="ar-SA" altLang="en-US" b="1" dirty="0">
                <a:solidFill>
                  <a:schemeClr val="bg1"/>
                </a:solidFill>
                <a:latin typeface="MS Sans Serif" charset="-78"/>
                <a:cs typeface="Arabic Transparent" panose="020B0604020202020204" pitchFamily="34" charset="0"/>
              </a:rPr>
              <a:t>+ نصلى من أجل سلام كنيسة الله </a:t>
            </a:r>
            <a:r>
              <a:rPr lang="ar-EG" altLang="en-US" b="1" dirty="0">
                <a:solidFill>
                  <a:schemeClr val="bg1"/>
                </a:solidFill>
                <a:latin typeface="MS Sans Serif" charset="-78"/>
                <a:cs typeface="Arabic Transparent" panose="020B0604020202020204" pitchFamily="34" charset="0"/>
              </a:rPr>
              <a:t>ووحدانية القلب </a:t>
            </a:r>
            <a:r>
              <a:rPr lang="ar-SA" altLang="en-US" b="1" dirty="0">
                <a:solidFill>
                  <a:schemeClr val="bg1"/>
                </a:solidFill>
                <a:latin typeface="MS Sans Serif" charset="-78"/>
                <a:cs typeface="Arabic Transparent" panose="020B0604020202020204" pitchFamily="34" charset="0"/>
              </a:rPr>
              <a:t>فى كل مكان</a:t>
            </a:r>
            <a:r>
              <a:rPr lang="ar-EG" altLang="en-US" b="1" dirty="0">
                <a:solidFill>
                  <a:schemeClr val="bg1"/>
                </a:solidFill>
                <a:latin typeface="MS Sans Serif" charset="-78"/>
                <a:cs typeface="Arabic Transparent" panose="020B0604020202020204" pitchFamily="34" charset="0"/>
              </a:rPr>
              <a:t>.</a:t>
            </a:r>
            <a:endParaRPr lang="ar-SA" altLang="en-US" b="1" dirty="0">
              <a:solidFill>
                <a:schemeClr val="bg1"/>
              </a:solidFill>
              <a:latin typeface="MS Sans Serif" charset="-78"/>
              <a:cs typeface="Arabic Transparent" panose="020B0604020202020204" pitchFamily="34" charset="0"/>
            </a:endParaRPr>
          </a:p>
        </p:txBody>
      </p:sp>
      <p:sp>
        <p:nvSpPr>
          <p:cNvPr id="35846" name="Rectangle 6"/>
          <p:cNvSpPr>
            <a:spLocks noChangeArrowheads="1"/>
          </p:cNvSpPr>
          <p:nvPr/>
        </p:nvSpPr>
        <p:spPr bwMode="auto">
          <a:xfrm>
            <a:off x="-76200" y="4495800"/>
            <a:ext cx="10058400" cy="2308225"/>
          </a:xfrm>
          <a:prstGeom prst="rect">
            <a:avLst/>
          </a:prstGeom>
          <a:noFill/>
          <a:ln>
            <a:noFill/>
          </a:ln>
          <a:effectLst>
            <a:outerShdw dist="635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lvl="2" algn="ctr" rtl="1" eaLnBrk="1" hangingPunct="1"/>
            <a:r>
              <a:rPr lang="ar-SA" altLang="en-US" b="1" dirty="0">
                <a:solidFill>
                  <a:srgbClr val="FFFF00"/>
                </a:solidFill>
                <a:latin typeface="MS Sans Serif" charset="-78"/>
                <a:cs typeface="Arabic Transparent" panose="020B0604020202020204" pitchFamily="34" charset="0"/>
              </a:rPr>
              <a:t>+ نصلى </a:t>
            </a:r>
            <a:r>
              <a:rPr lang="ar-EG" altLang="en-US" b="1" dirty="0">
                <a:solidFill>
                  <a:srgbClr val="FFFF00"/>
                </a:solidFill>
                <a:latin typeface="MS Sans Serif" charset="-78"/>
                <a:cs typeface="Arabic Transparent" panose="020B0604020202020204" pitchFamily="34" charset="0"/>
              </a:rPr>
              <a:t>م</a:t>
            </a:r>
            <a:r>
              <a:rPr lang="ar-SA" altLang="en-US" b="1" dirty="0">
                <a:solidFill>
                  <a:srgbClr val="FFFF00"/>
                </a:solidFill>
                <a:latin typeface="MS Sans Serif" charset="-78"/>
                <a:cs typeface="Arabic Transparent" panose="020B0604020202020204" pitchFamily="34" charset="0"/>
              </a:rPr>
              <a:t>ن أجل </a:t>
            </a:r>
            <a:r>
              <a:rPr lang="ar-EG" altLang="en-US" b="1" dirty="0">
                <a:solidFill>
                  <a:srgbClr val="FFFF00"/>
                </a:solidFill>
                <a:latin typeface="MS Sans Serif" charset="-78"/>
                <a:cs typeface="Arabic Transparent" panose="020B0604020202020204" pitchFamily="34" charset="0"/>
              </a:rPr>
              <a:t>قداسة البابا و الأساقفه وكل الاكليروس ليعطينا الرب نعمه وقوة وإرشاد روحه القدوس</a:t>
            </a:r>
            <a:endParaRPr lang="ar-SA" altLang="en-US" b="1" dirty="0">
              <a:solidFill>
                <a:srgbClr val="FFFF00"/>
              </a:solidFill>
              <a:latin typeface="MS Sans Serif" charset="-78"/>
              <a:cs typeface="Arabic Transparent" panose="020B0604020202020204" pitchFamily="34" charset="0"/>
            </a:endParaRPr>
          </a:p>
        </p:txBody>
      </p:sp>
      <p:pic>
        <p:nvPicPr>
          <p:cNvPr id="1843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544353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46"/>
                                        </p:tgtEl>
                                        <p:attrNameLst>
                                          <p:attrName>style.visibility</p:attrName>
                                        </p:attrNameLst>
                                      </p:cBhvr>
                                      <p:to>
                                        <p:strVal val="visible"/>
                                      </p:to>
                                    </p:set>
                                    <p:anim calcmode="lin" valueType="num">
                                      <p:cBhvr additive="base">
                                        <p:cTn id="7" dur="500" fill="hold"/>
                                        <p:tgtEl>
                                          <p:spTgt spid="35846"/>
                                        </p:tgtEl>
                                        <p:attrNameLst>
                                          <p:attrName>ppt_x</p:attrName>
                                        </p:attrNameLst>
                                      </p:cBhvr>
                                      <p:tavLst>
                                        <p:tav tm="0">
                                          <p:val>
                                            <p:strVal val="0-#ppt_w/2"/>
                                          </p:val>
                                        </p:tav>
                                        <p:tav tm="100000">
                                          <p:val>
                                            <p:strVal val="#ppt_x"/>
                                          </p:val>
                                        </p:tav>
                                      </p:tavLst>
                                    </p:anim>
                                    <p:anim calcmode="lin" valueType="num">
                                      <p:cBhvr additive="base">
                                        <p:cTn id="8" dur="500" fill="hold"/>
                                        <p:tgtEl>
                                          <p:spTgt spid="358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atedreia"/>
          <p:cNvPicPr>
            <a:picLocks noChangeAspect="1" noChangeArrowheads="1"/>
          </p:cNvPicPr>
          <p:nvPr/>
        </p:nvPicPr>
        <p:blipFill>
          <a:blip r:embed="rId3">
            <a:lum bright="-36000" contrast="-7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Rectangle 4"/>
          <p:cNvSpPr>
            <a:spLocks noChangeArrowheads="1"/>
          </p:cNvSpPr>
          <p:nvPr/>
        </p:nvSpPr>
        <p:spPr bwMode="auto">
          <a:xfrm>
            <a:off x="-304800" y="3962400"/>
            <a:ext cx="9677400" cy="2559050"/>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lvl="2" algn="r" rtl="1" eaLnBrk="1" hangingPunct="1"/>
            <a:r>
              <a:rPr lang="ar-EG" altLang="en-US" sz="5400" b="1" dirty="0">
                <a:solidFill>
                  <a:srgbClr val="FFFF00"/>
                </a:solidFill>
                <a:latin typeface="MS Sans Serif" charset="-78"/>
                <a:cs typeface="Arabic Transparent" panose="020B0604020202020204" pitchFamily="34" charset="0"/>
              </a:rPr>
              <a:t>+ </a:t>
            </a:r>
            <a:r>
              <a:rPr lang="ar-SA" altLang="en-US" sz="5400" b="1" dirty="0">
                <a:solidFill>
                  <a:srgbClr val="FFFF00"/>
                </a:solidFill>
                <a:latin typeface="MS Sans Serif" charset="-78"/>
                <a:cs typeface="Arabic Transparent" panose="020B0604020202020204" pitchFamily="34" charset="0"/>
              </a:rPr>
              <a:t>نصلى من أجل </a:t>
            </a:r>
            <a:r>
              <a:rPr lang="ar-EG" altLang="en-US" sz="5400" b="1" dirty="0">
                <a:solidFill>
                  <a:srgbClr val="FFFF00"/>
                </a:solidFill>
                <a:latin typeface="MS Sans Serif" charset="-78"/>
                <a:cs typeface="Arabic Transparent" panose="020B0604020202020204" pitchFamily="34" charset="0"/>
              </a:rPr>
              <a:t>أ</a:t>
            </a:r>
            <a:r>
              <a:rPr lang="ar-SA" altLang="en-US" sz="5400" b="1" dirty="0">
                <a:solidFill>
                  <a:srgbClr val="FFFF00"/>
                </a:solidFill>
                <a:latin typeface="MS Sans Serif" charset="-78"/>
                <a:cs typeface="Arabic Transparent" panose="020B0604020202020204" pitchFamily="34" charset="0"/>
              </a:rPr>
              <a:t>دير</a:t>
            </a:r>
            <a:r>
              <a:rPr lang="ar-EG" altLang="en-US" sz="5400" b="1" dirty="0">
                <a:solidFill>
                  <a:srgbClr val="FFFF00"/>
                </a:solidFill>
                <a:latin typeface="MS Sans Serif" charset="-78"/>
                <a:cs typeface="Arabic Transparent" panose="020B0604020202020204" pitchFamily="34" charset="0"/>
              </a:rPr>
              <a:t>ت</a:t>
            </a:r>
            <a:r>
              <a:rPr lang="ar-SA" altLang="en-US" sz="5400" b="1" dirty="0">
                <a:solidFill>
                  <a:srgbClr val="FFFF00"/>
                </a:solidFill>
                <a:latin typeface="MS Sans Serif" charset="-78"/>
                <a:cs typeface="Arabic Transparent" panose="020B0604020202020204" pitchFamily="34" charset="0"/>
              </a:rPr>
              <a:t>نا والأباء الرهبان</a:t>
            </a:r>
            <a:r>
              <a:rPr lang="ar-EG" altLang="en-US" sz="5400" b="1" dirty="0">
                <a:solidFill>
                  <a:srgbClr val="FFFF00"/>
                </a:solidFill>
                <a:latin typeface="MS Sans Serif" charset="-78"/>
                <a:cs typeface="Arabic Transparent" panose="020B0604020202020204" pitchFamily="34" charset="0"/>
              </a:rPr>
              <a:t> والراهبات</a:t>
            </a:r>
            <a:r>
              <a:rPr lang="ar-SA" altLang="en-US" sz="5400" b="1" dirty="0">
                <a:solidFill>
                  <a:srgbClr val="FFFF00"/>
                </a:solidFill>
                <a:latin typeface="MS Sans Serif" charset="-78"/>
                <a:cs typeface="Arabic Transparent" panose="020B0604020202020204" pitchFamily="34" charset="0"/>
              </a:rPr>
              <a:t> ليعطيهم الله نعمة وقوة. </a:t>
            </a:r>
            <a:endParaRPr lang="en-AU" altLang="en-US" sz="5400" b="1" dirty="0">
              <a:solidFill>
                <a:srgbClr val="FFFF00"/>
              </a:solidFill>
              <a:latin typeface="MS Sans Serif" charset="-78"/>
              <a:cs typeface="Arabic Transparent" panose="020B0604020202020204" pitchFamily="34" charset="0"/>
            </a:endParaRPr>
          </a:p>
        </p:txBody>
      </p:sp>
      <p:sp>
        <p:nvSpPr>
          <p:cNvPr id="79878" name="Rectangle 6"/>
          <p:cNvSpPr>
            <a:spLocks noChangeArrowheads="1"/>
          </p:cNvSpPr>
          <p:nvPr/>
        </p:nvSpPr>
        <p:spPr bwMode="auto">
          <a:xfrm>
            <a:off x="-228600" y="304800"/>
            <a:ext cx="9677400" cy="3381375"/>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lvl="2" algn="r" rtl="1" eaLnBrk="1" hangingPunct="1"/>
            <a:r>
              <a:rPr lang="ar-SA" altLang="en-US" sz="5400" b="1" dirty="0">
                <a:solidFill>
                  <a:schemeClr val="bg1"/>
                </a:solidFill>
                <a:latin typeface="MS Sans Serif" charset="-78"/>
                <a:cs typeface="Arabic Transparent" panose="020B0604020202020204" pitchFamily="34" charset="0"/>
              </a:rPr>
              <a:t>+ نصلى من أجل أبائنا الكهنة وعائلاتهم ليبارك الرب فى خدمتهم ويديم كهنوتهم</a:t>
            </a:r>
            <a:r>
              <a:rPr lang="ar-EG" altLang="en-US" sz="5400" b="1" dirty="0">
                <a:solidFill>
                  <a:schemeClr val="bg1"/>
                </a:solidFill>
                <a:latin typeface="MS Sans Serif" charset="-78"/>
                <a:cs typeface="Arabic Transparent" panose="020B0604020202020204" pitchFamily="34" charset="0"/>
              </a:rPr>
              <a:t> </a:t>
            </a:r>
            <a:r>
              <a:rPr lang="ar-SA" altLang="en-US" sz="5400" b="1" dirty="0">
                <a:solidFill>
                  <a:schemeClr val="bg1"/>
                </a:solidFill>
                <a:latin typeface="MS Sans Serif" charset="-78"/>
                <a:cs typeface="Arabic Transparent" panose="020B0604020202020204" pitchFamily="34" charset="0"/>
              </a:rPr>
              <a:t>ويقودهم بروحه القدوس.</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9878"/>
                                        </p:tgtEl>
                                        <p:attrNameLst>
                                          <p:attrName>style.visibility</p:attrName>
                                        </p:attrNameLst>
                                      </p:cBhvr>
                                      <p:to>
                                        <p:strVal val="visible"/>
                                      </p:to>
                                    </p:set>
                                    <p:anim calcmode="lin" valueType="num">
                                      <p:cBhvr additive="base">
                                        <p:cTn id="7" dur="500" fill="hold"/>
                                        <p:tgtEl>
                                          <p:spTgt spid="79878"/>
                                        </p:tgtEl>
                                        <p:attrNameLst>
                                          <p:attrName>ppt_x</p:attrName>
                                        </p:attrNameLst>
                                      </p:cBhvr>
                                      <p:tavLst>
                                        <p:tav tm="0">
                                          <p:val>
                                            <p:strVal val="1+#ppt_w/2"/>
                                          </p:val>
                                        </p:tav>
                                        <p:tav tm="100000">
                                          <p:val>
                                            <p:strVal val="#ppt_x"/>
                                          </p:val>
                                        </p:tav>
                                      </p:tavLst>
                                    </p:anim>
                                    <p:anim calcmode="lin" valueType="num">
                                      <p:cBhvr additive="base">
                                        <p:cTn id="8" dur="500" fill="hold"/>
                                        <p:tgtEl>
                                          <p:spTgt spid="7987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9876"/>
                                        </p:tgtEl>
                                        <p:attrNameLst>
                                          <p:attrName>style.visibility</p:attrName>
                                        </p:attrNameLst>
                                      </p:cBhvr>
                                      <p:to>
                                        <p:strVal val="visible"/>
                                      </p:to>
                                    </p:set>
                                    <p:anim calcmode="lin" valueType="num">
                                      <p:cBhvr additive="base">
                                        <p:cTn id="13" dur="500" fill="hold"/>
                                        <p:tgtEl>
                                          <p:spTgt spid="79876"/>
                                        </p:tgtEl>
                                        <p:attrNameLst>
                                          <p:attrName>ppt_x</p:attrName>
                                        </p:attrNameLst>
                                      </p:cBhvr>
                                      <p:tavLst>
                                        <p:tav tm="0">
                                          <p:val>
                                            <p:strVal val="#ppt_x"/>
                                          </p:val>
                                        </p:tav>
                                        <p:tav tm="100000">
                                          <p:val>
                                            <p:strVal val="#ppt_x"/>
                                          </p:val>
                                        </p:tav>
                                      </p:tavLst>
                                    </p:anim>
                                    <p:anim calcmode="lin" valueType="num">
                                      <p:cBhvr additive="base">
                                        <p:cTn id="14" dur="500" fill="hold"/>
                                        <p:tgtEl>
                                          <p:spTgt spid="798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autoUpdateAnimBg="0"/>
      <p:bldP spid="79878"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descr="2135324138_b4d8163319_o"/>
          <p:cNvPicPr>
            <a:picLocks noChangeAspect="1" noChangeArrowheads="1"/>
          </p:cNvPicPr>
          <p:nvPr/>
        </p:nvPicPr>
        <p:blipFill>
          <a:blip r:embed="rId3">
            <a:lum bright="-12000"/>
            <a:extLst>
              <a:ext uri="{28A0092B-C50C-407E-A947-70E740481C1C}">
                <a14:useLocalDpi xmlns:a14="http://schemas.microsoft.com/office/drawing/2010/main" val="0"/>
              </a:ext>
            </a:extLst>
          </a:blip>
          <a:srcRect t="73334"/>
          <a:stretch>
            <a:fillRect/>
          </a:stretch>
        </p:blipFill>
        <p:spPr bwMode="auto">
          <a:xfrm>
            <a:off x="0" y="5029200"/>
            <a:ext cx="914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12"/>
          <p:cNvSpPr>
            <a:spLocks noChangeArrowheads="1"/>
          </p:cNvSpPr>
          <p:nvPr/>
        </p:nvSpPr>
        <p:spPr bwMode="auto">
          <a:xfrm>
            <a:off x="0" y="179388"/>
            <a:ext cx="9677400" cy="2287587"/>
          </a:xfrm>
          <a:prstGeom prst="rect">
            <a:avLst/>
          </a:prstGeom>
          <a:noFill/>
          <a:ln>
            <a:noFill/>
          </a:ln>
          <a:effectLst>
            <a:outerShdw dist="77251" dir="5967739"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lvl="2" algn="r" rtl="1" eaLnBrk="1" hangingPunct="1"/>
            <a:r>
              <a:rPr lang="en-AU" altLang="en-US" sz="2400" dirty="0">
                <a:solidFill>
                  <a:srgbClr val="000000"/>
                </a:solidFill>
                <a:latin typeface="MS Sans Serif" charset="-78"/>
              </a:rPr>
              <a:t> </a:t>
            </a:r>
            <a:r>
              <a:rPr lang="ar-SA" altLang="en-US" b="1" dirty="0">
                <a:solidFill>
                  <a:schemeClr val="bg1"/>
                </a:solidFill>
                <a:latin typeface="MS Sans Serif" charset="-78"/>
                <a:cs typeface="Arabic Transparent" panose="020B0604020202020204" pitchFamily="34" charset="0"/>
              </a:rPr>
              <a:t>+ </a:t>
            </a:r>
            <a:r>
              <a:rPr lang="ar-SA" altLang="en-US" sz="2400" dirty="0">
                <a:solidFill>
                  <a:srgbClr val="000000"/>
                </a:solidFill>
                <a:latin typeface="MS Sans Serif" charset="-78"/>
              </a:rPr>
              <a:t> </a:t>
            </a:r>
            <a:r>
              <a:rPr lang="ar-SA" altLang="en-US" b="1" dirty="0">
                <a:solidFill>
                  <a:schemeClr val="bg1"/>
                </a:solidFill>
                <a:latin typeface="MS Sans Serif" charset="-78"/>
                <a:cs typeface="Arabic Transparent" panose="020B0604020202020204" pitchFamily="34" charset="0"/>
              </a:rPr>
              <a:t>نصلى من أجل </a:t>
            </a:r>
            <a:r>
              <a:rPr lang="ar-EG" altLang="en-US" b="1" dirty="0">
                <a:solidFill>
                  <a:schemeClr val="bg1"/>
                </a:solidFill>
                <a:latin typeface="MS Sans Serif" charset="-78"/>
                <a:cs typeface="Arabic Transparent" panose="020B0604020202020204" pitchFamily="34" charset="0"/>
              </a:rPr>
              <a:t>استقرار الامن والسلام فى مصر. وأن يبدد مؤامرات كل الأعداء كما بدد مشوره اخيتوفل.</a:t>
            </a:r>
            <a:endParaRPr lang="ar-SA" altLang="en-US" b="1" dirty="0">
              <a:solidFill>
                <a:schemeClr val="bg1"/>
              </a:solidFill>
              <a:latin typeface="MS Sans Serif" charset="-78"/>
              <a:cs typeface="Arabic Transparent" panose="020B0604020202020204" pitchFamily="34" charset="0"/>
            </a:endParaRPr>
          </a:p>
        </p:txBody>
      </p:sp>
      <p:sp>
        <p:nvSpPr>
          <p:cNvPr id="116749" name="Rectangle 13"/>
          <p:cNvSpPr>
            <a:spLocks noChangeArrowheads="1"/>
          </p:cNvSpPr>
          <p:nvPr/>
        </p:nvSpPr>
        <p:spPr bwMode="auto">
          <a:xfrm>
            <a:off x="0" y="2667000"/>
            <a:ext cx="9677400" cy="2287588"/>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lvl="2" algn="r" rtl="1" eaLnBrk="1" hangingPunct="1"/>
            <a:r>
              <a:rPr lang="ar-SA" altLang="en-US" b="1" dirty="0">
                <a:solidFill>
                  <a:srgbClr val="FFFF00"/>
                </a:solidFill>
                <a:latin typeface="MS Sans Serif" charset="-78"/>
                <a:cs typeface="Arabic Transparent" panose="020B0604020202020204" pitchFamily="34" charset="0"/>
              </a:rPr>
              <a:t>+ نصلى من أجل </a:t>
            </a:r>
            <a:r>
              <a:rPr lang="ar-EG" altLang="en-US" b="1" dirty="0">
                <a:solidFill>
                  <a:srgbClr val="FFFF00"/>
                </a:solidFill>
                <a:latin typeface="MS Sans Serif" charset="-78"/>
                <a:cs typeface="Arabic Transparent" panose="020B0604020202020204" pitchFamily="34" charset="0"/>
              </a:rPr>
              <a:t>أن</a:t>
            </a:r>
            <a:r>
              <a:rPr lang="ar-SA" altLang="en-US" b="1" dirty="0">
                <a:solidFill>
                  <a:srgbClr val="FFFF00"/>
                </a:solidFill>
                <a:latin typeface="MS Sans Serif" charset="-78"/>
                <a:cs typeface="Arabic Transparent" panose="020B0604020202020204" pitchFamily="34" charset="0"/>
              </a:rPr>
              <a:t> </a:t>
            </a:r>
            <a:r>
              <a:rPr lang="ar-EG" altLang="en-US" b="1" dirty="0" smtClean="0">
                <a:solidFill>
                  <a:srgbClr val="FFFF00"/>
                </a:solidFill>
                <a:latin typeface="MS Sans Serif" charset="-78"/>
                <a:cs typeface="Arabic Transparent" panose="020B0604020202020204" pitchFamily="34" charset="0"/>
              </a:rPr>
              <a:t>يرشد</a:t>
            </a:r>
            <a:r>
              <a:rPr lang="ar-SA" altLang="en-US" b="1" dirty="0" smtClean="0">
                <a:solidFill>
                  <a:srgbClr val="FFFF00"/>
                </a:solidFill>
                <a:latin typeface="MS Sans Serif" charset="-78"/>
                <a:cs typeface="Arabic Transparent" panose="020B0604020202020204" pitchFamily="34" charset="0"/>
              </a:rPr>
              <a:t> </a:t>
            </a:r>
            <a:r>
              <a:rPr lang="ar-SA" altLang="en-US" b="1" dirty="0">
                <a:solidFill>
                  <a:srgbClr val="FFFF00"/>
                </a:solidFill>
                <a:latin typeface="MS Sans Serif" charset="-78"/>
                <a:cs typeface="Arabic Transparent" panose="020B0604020202020204" pitchFamily="34" charset="0"/>
              </a:rPr>
              <a:t>الرب القاده </a:t>
            </a:r>
            <a:r>
              <a:rPr lang="ar-SA" altLang="en-US" b="1" dirty="0" smtClean="0">
                <a:solidFill>
                  <a:srgbClr val="FFFF00"/>
                </a:solidFill>
                <a:latin typeface="MS Sans Serif" charset="-78"/>
                <a:cs typeface="Arabic Transparent" panose="020B0604020202020204" pitchFamily="34" charset="0"/>
              </a:rPr>
              <a:t>(</a:t>
            </a:r>
            <a:r>
              <a:rPr lang="ar-SA" altLang="en-US" b="1" dirty="0">
                <a:solidFill>
                  <a:srgbClr val="FFFF00"/>
                </a:solidFill>
                <a:latin typeface="MS Sans Serif" charset="-78"/>
                <a:cs typeface="Arabic Transparent" panose="020B0604020202020204" pitchFamily="34" charset="0"/>
              </a:rPr>
              <a:t>تكلم فى قلبهم من اجل سلام كنيستك. اعطهم ان يفكروا بالسلام فينا) </a:t>
            </a:r>
            <a:endParaRPr lang="en-AU" altLang="en-US" b="1" dirty="0">
              <a:solidFill>
                <a:srgbClr val="FFFF00"/>
              </a:solidFill>
              <a:latin typeface="MS Sans Serif" charset="-78"/>
              <a:cs typeface="Arabic Transparent" panose="020B0604020202020204"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6749"/>
                                        </p:tgtEl>
                                        <p:attrNameLst>
                                          <p:attrName>style.visibility</p:attrName>
                                        </p:attrNameLst>
                                      </p:cBhvr>
                                      <p:to>
                                        <p:strVal val="visible"/>
                                      </p:to>
                                    </p:set>
                                    <p:anim calcmode="lin" valueType="num">
                                      <p:cBhvr additive="base">
                                        <p:cTn id="7" dur="500" fill="hold"/>
                                        <p:tgtEl>
                                          <p:spTgt spid="116749"/>
                                        </p:tgtEl>
                                        <p:attrNameLst>
                                          <p:attrName>ppt_x</p:attrName>
                                        </p:attrNameLst>
                                      </p:cBhvr>
                                      <p:tavLst>
                                        <p:tav tm="0">
                                          <p:val>
                                            <p:strVal val="#ppt_x"/>
                                          </p:val>
                                        </p:tav>
                                        <p:tav tm="100000">
                                          <p:val>
                                            <p:strVal val="#ppt_x"/>
                                          </p:val>
                                        </p:tav>
                                      </p:tavLst>
                                    </p:anim>
                                    <p:anim calcmode="lin" valueType="num">
                                      <p:cBhvr additive="base">
                                        <p:cTn id="8" dur="500" fill="hold"/>
                                        <p:tgtEl>
                                          <p:spTgt spid="1167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9"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descr="2135324138_b4d8163319_o"/>
          <p:cNvPicPr>
            <a:picLocks noChangeAspect="1" noChangeArrowheads="1"/>
          </p:cNvPicPr>
          <p:nvPr/>
        </p:nvPicPr>
        <p:blipFill>
          <a:blip r:embed="rId3">
            <a:lum bright="-12000"/>
            <a:extLst>
              <a:ext uri="{28A0092B-C50C-407E-A947-70E740481C1C}">
                <a14:useLocalDpi xmlns:a14="http://schemas.microsoft.com/office/drawing/2010/main" val="0"/>
              </a:ext>
            </a:extLst>
          </a:blip>
          <a:srcRect t="72223"/>
          <a:stretch>
            <a:fillRect/>
          </a:stretch>
        </p:blipFill>
        <p:spPr bwMode="auto">
          <a:xfrm>
            <a:off x="0" y="4953000"/>
            <a:ext cx="9144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ChangeArrowheads="1"/>
          </p:cNvSpPr>
          <p:nvPr/>
        </p:nvSpPr>
        <p:spPr bwMode="auto">
          <a:xfrm>
            <a:off x="0" y="179388"/>
            <a:ext cx="9677400" cy="2287587"/>
          </a:xfrm>
          <a:prstGeom prst="rect">
            <a:avLst/>
          </a:prstGeom>
          <a:noFill/>
          <a:ln>
            <a:noFill/>
          </a:ln>
          <a:effectLst>
            <a:outerShdw dist="77251" dir="5967739"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lvl="2" algn="r" rtl="1" eaLnBrk="1" hangingPunct="1"/>
            <a:r>
              <a:rPr lang="en-AU" altLang="en-US" sz="2400" dirty="0">
                <a:solidFill>
                  <a:srgbClr val="000000"/>
                </a:solidFill>
                <a:latin typeface="MS Sans Serif" charset="-78"/>
              </a:rPr>
              <a:t> </a:t>
            </a:r>
            <a:r>
              <a:rPr lang="ar-SA" altLang="en-US" b="1" dirty="0">
                <a:solidFill>
                  <a:schemeClr val="bg1"/>
                </a:solidFill>
                <a:latin typeface="MS Sans Serif" charset="-78"/>
                <a:cs typeface="Arabic Transparent" panose="020B0604020202020204" pitchFamily="34" charset="0"/>
              </a:rPr>
              <a:t>+ </a:t>
            </a:r>
            <a:r>
              <a:rPr lang="ar-SA" altLang="en-US" sz="2400" dirty="0">
                <a:solidFill>
                  <a:srgbClr val="000000"/>
                </a:solidFill>
                <a:latin typeface="MS Sans Serif" charset="-78"/>
              </a:rPr>
              <a:t> </a:t>
            </a:r>
            <a:r>
              <a:rPr lang="ar-SA" altLang="en-US" b="1" dirty="0">
                <a:solidFill>
                  <a:schemeClr val="bg1"/>
                </a:solidFill>
                <a:latin typeface="MS Sans Serif" charset="-78"/>
                <a:cs typeface="Arabic Transparent" panose="020B0604020202020204" pitchFamily="34" charset="0"/>
              </a:rPr>
              <a:t>نصلى من أجل </a:t>
            </a:r>
            <a:r>
              <a:rPr lang="ar-EG" altLang="en-US" b="1" dirty="0">
                <a:solidFill>
                  <a:schemeClr val="bg1"/>
                </a:solidFill>
                <a:latin typeface="MS Sans Serif" charset="-78"/>
                <a:cs typeface="Arabic Transparent" panose="020B0604020202020204" pitchFamily="34" charset="0"/>
              </a:rPr>
              <a:t>غير المؤمنين والمسيئين للكنيسه وأولادها.. لكى ينير الرب اذهانهم ويرشدهم الى معرفته ويغفر لهم اساءاتهم.</a:t>
            </a:r>
            <a:endParaRPr lang="ar-SA" altLang="en-US" b="1" dirty="0">
              <a:solidFill>
                <a:schemeClr val="bg1"/>
              </a:solidFill>
              <a:latin typeface="MS Sans Serif" charset="-78"/>
              <a:cs typeface="Arabic Transparent" panose="020B0604020202020204" pitchFamily="34" charset="0"/>
            </a:endParaRPr>
          </a:p>
        </p:txBody>
      </p:sp>
      <p:sp>
        <p:nvSpPr>
          <p:cNvPr id="122884" name="Rectangle 4"/>
          <p:cNvSpPr>
            <a:spLocks noChangeArrowheads="1"/>
          </p:cNvSpPr>
          <p:nvPr/>
        </p:nvSpPr>
        <p:spPr bwMode="auto">
          <a:xfrm>
            <a:off x="0" y="2819400"/>
            <a:ext cx="9677400" cy="3785652"/>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lvl="2" algn="r" rtl="1" eaLnBrk="1" hangingPunct="1"/>
            <a:r>
              <a:rPr lang="ar-SA" altLang="en-US" b="1" dirty="0">
                <a:solidFill>
                  <a:srgbClr val="FFFF00"/>
                </a:solidFill>
                <a:latin typeface="MS Sans Serif" charset="-78"/>
                <a:cs typeface="Arabic Transparent" panose="020B0604020202020204" pitchFamily="34" charset="0"/>
              </a:rPr>
              <a:t>+ نصلى من أجل </a:t>
            </a:r>
            <a:r>
              <a:rPr lang="ar-EG" altLang="en-US" b="1" dirty="0">
                <a:solidFill>
                  <a:srgbClr val="FFFF00"/>
                </a:solidFill>
                <a:latin typeface="MS Sans Serif" charset="-78"/>
                <a:cs typeface="Arabic Transparent" panose="020B0604020202020204" pitchFamily="34" charset="0"/>
              </a:rPr>
              <a:t>كل الشهداء والمضطهدين والمسجونين </a:t>
            </a:r>
            <a:r>
              <a:rPr lang="ar-EG" altLang="en-US" b="1" dirty="0" smtClean="0">
                <a:solidFill>
                  <a:srgbClr val="FFFF00"/>
                </a:solidFill>
                <a:latin typeface="MS Sans Serif" charset="-78"/>
                <a:cs typeface="Arabic Transparent" panose="020B0604020202020204" pitchFamily="34" charset="0"/>
              </a:rPr>
              <a:t>والمختطفات واسرهم </a:t>
            </a:r>
            <a:r>
              <a:rPr lang="ar-EG" altLang="en-US" b="1" dirty="0">
                <a:solidFill>
                  <a:srgbClr val="FFFF00"/>
                </a:solidFill>
                <a:latin typeface="MS Sans Serif" charset="-78"/>
                <a:cs typeface="Arabic Transparent" panose="020B0604020202020204" pitchFamily="34" charset="0"/>
              </a:rPr>
              <a:t>(من اجل اسمه </a:t>
            </a:r>
            <a:r>
              <a:rPr lang="ar-EG" altLang="en-US" b="1" dirty="0" smtClean="0">
                <a:solidFill>
                  <a:srgbClr val="FFFF00"/>
                </a:solidFill>
                <a:latin typeface="MS Sans Serif" charset="-78"/>
                <a:cs typeface="Arabic Transparent" panose="020B0604020202020204" pitchFamily="34" charset="0"/>
              </a:rPr>
              <a:t>القدوس فى مصر و العراق و سوريا و كل مكان) لكى </a:t>
            </a:r>
            <a:r>
              <a:rPr lang="ar-EG" altLang="en-US" b="1" dirty="0">
                <a:solidFill>
                  <a:srgbClr val="FFFF00"/>
                </a:solidFill>
                <a:latin typeface="MS Sans Serif" charset="-78"/>
                <a:cs typeface="Arabic Transparent" panose="020B0604020202020204" pitchFamily="34" charset="0"/>
              </a:rPr>
              <a:t>يعزيهم الرب ويثبتهم فى الايمان الى النفس الاخير..</a:t>
            </a:r>
            <a:endParaRPr lang="en-AU" altLang="en-US" b="1" dirty="0">
              <a:solidFill>
                <a:srgbClr val="FFFF00"/>
              </a:solidFill>
              <a:latin typeface="MS Sans Serif" charset="-78"/>
              <a:cs typeface="Arabic Transparent" panose="020B0604020202020204"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884"/>
                                        </p:tgtEl>
                                        <p:attrNameLst>
                                          <p:attrName>style.visibility</p:attrName>
                                        </p:attrNameLst>
                                      </p:cBhvr>
                                      <p:to>
                                        <p:strVal val="visible"/>
                                      </p:to>
                                    </p:set>
                                    <p:anim calcmode="lin" valueType="num">
                                      <p:cBhvr additive="base">
                                        <p:cTn id="7" dur="500" fill="hold"/>
                                        <p:tgtEl>
                                          <p:spTgt spid="122884"/>
                                        </p:tgtEl>
                                        <p:attrNameLst>
                                          <p:attrName>ppt_x</p:attrName>
                                        </p:attrNameLst>
                                      </p:cBhvr>
                                      <p:tavLst>
                                        <p:tav tm="0">
                                          <p:val>
                                            <p:strVal val="#ppt_x"/>
                                          </p:val>
                                        </p:tav>
                                        <p:tav tm="100000">
                                          <p:val>
                                            <p:strVal val="#ppt_x"/>
                                          </p:val>
                                        </p:tav>
                                      </p:tavLst>
                                    </p:anim>
                                    <p:anim calcmode="lin" valueType="num">
                                      <p:cBhvr additive="base">
                                        <p:cTn id="8" dur="500" fill="hold"/>
                                        <p:tgtEl>
                                          <p:spTgt spid="1228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1" y="18010"/>
            <a:ext cx="9042400" cy="6781800"/>
          </a:xfrm>
          <a:prstGeom prst="rect">
            <a:avLst/>
          </a:prstGeom>
        </p:spPr>
      </p:pic>
      <p:sp>
        <p:nvSpPr>
          <p:cNvPr id="4099" name="Rectangle 3"/>
          <p:cNvSpPr>
            <a:spLocks noChangeArrowheads="1"/>
          </p:cNvSpPr>
          <p:nvPr/>
        </p:nvSpPr>
        <p:spPr bwMode="auto">
          <a:xfrm>
            <a:off x="190500" y="228600"/>
            <a:ext cx="8763000" cy="1938992"/>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marL="0" lvl="2" algn="r" rtl="1" eaLnBrk="1" hangingPunct="1"/>
            <a:r>
              <a:rPr lang="ar-EG" altLang="en-US" sz="6000" b="1" dirty="0" smtClean="0">
                <a:solidFill>
                  <a:srgbClr val="FFC000"/>
                </a:solidFill>
                <a:effectLst>
                  <a:glow rad="63500">
                    <a:schemeClr val="tx1"/>
                  </a:glow>
                </a:effectLst>
                <a:latin typeface="MS Sans Serif" charset="-78"/>
                <a:cs typeface="Arabic Transparent" panose="020B0604020202020204" pitchFamily="34" charset="0"/>
              </a:rPr>
              <a:t>+ نشكره على نعمة البنوه، أن ندعى اولاداً له</a:t>
            </a:r>
            <a:endParaRPr lang="ar-SA" altLang="en-US" sz="4400" b="1" dirty="0">
              <a:solidFill>
                <a:srgbClr val="FFC000"/>
              </a:solidFill>
              <a:effectLst>
                <a:glow rad="63500">
                  <a:schemeClr val="tx1"/>
                </a:glow>
              </a:effectLst>
              <a:latin typeface="MS Sans Serif" charset="-78"/>
              <a:cs typeface="Arabic Transparent" panose="020B0604020202020204" pitchFamily="34" charset="0"/>
            </a:endParaRPr>
          </a:p>
        </p:txBody>
      </p:sp>
      <p:sp>
        <p:nvSpPr>
          <p:cNvPr id="4" name="Rectangle 3"/>
          <p:cNvSpPr>
            <a:spLocks noChangeArrowheads="1"/>
          </p:cNvSpPr>
          <p:nvPr/>
        </p:nvSpPr>
        <p:spPr bwMode="auto">
          <a:xfrm>
            <a:off x="190500" y="2090678"/>
            <a:ext cx="8763000" cy="2862322"/>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marL="0" lvl="2" algn="r" rtl="1" eaLnBrk="1" hangingPunct="1"/>
            <a:r>
              <a:rPr lang="ar-EG" altLang="en-US" sz="6000" b="1" dirty="0" smtClean="0">
                <a:solidFill>
                  <a:schemeClr val="bg1"/>
                </a:solidFill>
                <a:effectLst>
                  <a:glow rad="63500">
                    <a:schemeClr val="tx1"/>
                  </a:glow>
                </a:effectLst>
                <a:latin typeface="MS Sans Serif" charset="-78"/>
                <a:cs typeface="Arabic Transparent" panose="020B0604020202020204" pitchFamily="34" charset="0"/>
              </a:rPr>
              <a:t>+ نشكره على نعمة الفداء إذ إشترانا بدمه على الصليب و حررنا من عبودية إبليس.</a:t>
            </a:r>
          </a:p>
        </p:txBody>
      </p:sp>
      <p:sp>
        <p:nvSpPr>
          <p:cNvPr id="5" name="Rectangle 3"/>
          <p:cNvSpPr>
            <a:spLocks noChangeArrowheads="1"/>
          </p:cNvSpPr>
          <p:nvPr/>
        </p:nvSpPr>
        <p:spPr bwMode="auto">
          <a:xfrm>
            <a:off x="76201" y="4953000"/>
            <a:ext cx="8763000" cy="1692771"/>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marL="0" lvl="2" algn="r" rtl="1" eaLnBrk="1" hangingPunct="1"/>
            <a:r>
              <a:rPr lang="ar-EG" altLang="en-US" sz="6000" b="1" dirty="0" smtClean="0">
                <a:solidFill>
                  <a:srgbClr val="FFC000"/>
                </a:solidFill>
                <a:effectLst>
                  <a:glow rad="63500">
                    <a:schemeClr val="tx1"/>
                  </a:glow>
                </a:effectLst>
                <a:latin typeface="MS Sans Serif" charset="-78"/>
                <a:cs typeface="Arabic Transparent" panose="020B0604020202020204" pitchFamily="34" charset="0"/>
              </a:rPr>
              <a:t>+ نشكره على رجاء المجد الابدى </a:t>
            </a:r>
            <a:r>
              <a:rPr lang="ar-EG" altLang="en-US" sz="4400" b="1" dirty="0" smtClean="0">
                <a:solidFill>
                  <a:srgbClr val="FFC000"/>
                </a:solidFill>
                <a:effectLst>
                  <a:glow rad="63500">
                    <a:schemeClr val="tx1"/>
                  </a:glow>
                </a:effectLst>
                <a:latin typeface="MS Sans Serif" charset="-78"/>
                <a:cs typeface="Arabic Transparent" panose="020B0604020202020204" pitchFamily="34" charset="0"/>
              </a:rPr>
              <a:t>(وننتظر قيامة الاموات وحياة الدهر الاتى امين)</a:t>
            </a:r>
            <a:endParaRPr lang="ar-SA" altLang="en-US" sz="4400" b="1" dirty="0">
              <a:solidFill>
                <a:srgbClr val="FFC000"/>
              </a:solidFill>
              <a:effectLst>
                <a:glow rad="63500">
                  <a:schemeClr val="tx1"/>
                </a:glow>
              </a:effectLst>
              <a:latin typeface="MS Sans Serif" charset="-78"/>
              <a:cs typeface="Arabic Transparent" panose="020B0604020202020204" pitchFamily="34" charset="0"/>
            </a:endParaRPr>
          </a:p>
        </p:txBody>
      </p:sp>
    </p:spTree>
    <p:extLst>
      <p:ext uri="{BB962C8B-B14F-4D97-AF65-F5344CB8AC3E}">
        <p14:creationId xmlns:p14="http://schemas.microsoft.com/office/powerpoint/2010/main" val="337162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king of earth-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2" name="Rectangle 6"/>
          <p:cNvSpPr>
            <a:spLocks noChangeArrowheads="1"/>
          </p:cNvSpPr>
          <p:nvPr/>
        </p:nvSpPr>
        <p:spPr bwMode="auto">
          <a:xfrm>
            <a:off x="6705600" y="0"/>
            <a:ext cx="3048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lvl="2" algn="r" rtl="1" eaLnBrk="1" hangingPunct="1">
              <a:lnSpc>
                <a:spcPct val="130000"/>
              </a:lnSpc>
            </a:pPr>
            <a:r>
              <a:rPr lang="ar-SA" altLang="en-US" b="1" dirty="0">
                <a:solidFill>
                  <a:srgbClr val="FFFF00"/>
                </a:solidFill>
                <a:latin typeface="MS Sans Serif" charset="-78"/>
                <a:cs typeface="Arabic Transparent" panose="020B0604020202020204" pitchFamily="34" charset="0"/>
              </a:rPr>
              <a:t>+ نصلى من أجل السلام فى كل أرجاء العالم. </a:t>
            </a:r>
            <a:endParaRPr lang="en-AU" altLang="en-US" b="1" dirty="0">
              <a:solidFill>
                <a:srgbClr val="FFFF00"/>
              </a:solidFill>
              <a:latin typeface="MS Sans Serif" charset="-78"/>
              <a:cs typeface="Arabic Transparent" panose="020B0604020202020204" pitchFamily="34" charset="0"/>
            </a:endParaRPr>
          </a:p>
        </p:txBody>
      </p:sp>
      <p:sp>
        <p:nvSpPr>
          <p:cNvPr id="126983" name="Rectangle 7"/>
          <p:cNvSpPr>
            <a:spLocks noChangeArrowheads="1"/>
          </p:cNvSpPr>
          <p:nvPr/>
        </p:nvSpPr>
        <p:spPr bwMode="auto">
          <a:xfrm>
            <a:off x="76200" y="0"/>
            <a:ext cx="32766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lvl="2" algn="r" rtl="1" eaLnBrk="1" hangingPunct="1">
              <a:lnSpc>
                <a:spcPct val="130000"/>
              </a:lnSpc>
            </a:pPr>
            <a:r>
              <a:rPr lang="ar-SA" altLang="en-US" b="1" dirty="0">
                <a:solidFill>
                  <a:srgbClr val="FFFF00"/>
                </a:solidFill>
                <a:latin typeface="MS Sans Serif" charset="-78"/>
                <a:cs typeface="Arabic Transparent" panose="020B0604020202020204" pitchFamily="34" charset="0"/>
              </a:rPr>
              <a:t>+ نصلى من أجل </a:t>
            </a:r>
            <a:r>
              <a:rPr lang="ar-EG" altLang="en-US" b="1" dirty="0">
                <a:solidFill>
                  <a:srgbClr val="FFFF00"/>
                </a:solidFill>
                <a:latin typeface="MS Sans Serif" charset="-78"/>
                <a:cs typeface="Arabic Transparent" panose="020B0604020202020204" pitchFamily="34" charset="0"/>
              </a:rPr>
              <a:t>انتشار الانجيل فى كل مكان</a:t>
            </a:r>
            <a:endParaRPr lang="en-AU" altLang="en-US" b="1" dirty="0">
              <a:solidFill>
                <a:srgbClr val="FFFF00"/>
              </a:solidFill>
              <a:latin typeface="MS Sans Serif" charset="-78"/>
              <a:cs typeface="Arabic Transparent" panose="020B0604020202020204" pitchFamily="34" charset="0"/>
            </a:endParaRPr>
          </a:p>
        </p:txBody>
      </p:sp>
      <p:sp>
        <p:nvSpPr>
          <p:cNvPr id="126985" name="Rectangle 9"/>
          <p:cNvSpPr>
            <a:spLocks noChangeArrowheads="1"/>
          </p:cNvSpPr>
          <p:nvPr/>
        </p:nvSpPr>
        <p:spPr bwMode="auto">
          <a:xfrm>
            <a:off x="0" y="5334000"/>
            <a:ext cx="9144000" cy="1042987"/>
          </a:xfrm>
          <a:prstGeom prst="rect">
            <a:avLst/>
          </a:prstGeom>
          <a:solidFill>
            <a:srgbClr val="1B0FBD">
              <a:alpha val="49001"/>
            </a:srgbClr>
          </a:solidFill>
          <a:ln w="9525">
            <a:noFill/>
            <a:miter lim="800000"/>
            <a:headEnd/>
            <a:tailEnd/>
          </a:ln>
          <a:effectLst/>
        </p:spPr>
        <p:txBody>
          <a:bodyPr wrap="square">
            <a:spAutoFit/>
          </a:bodyPr>
          <a:lstStyle/>
          <a:p>
            <a:pPr lvl="2" algn="r" rtl="1">
              <a:lnSpc>
                <a:spcPct val="130000"/>
              </a:lnSpc>
              <a:defRPr/>
            </a:pPr>
            <a:r>
              <a:rPr lang="ar-EG" b="1" dirty="0">
                <a:solidFill>
                  <a:srgbClr val="FFFF00"/>
                </a:solidFill>
                <a:effectLst>
                  <a:outerShdw blurRad="38100" dist="38100" dir="2700000" algn="tl">
                    <a:srgbClr val="000000"/>
                  </a:outerShdw>
                </a:effectLst>
                <a:latin typeface="MS Sans Serif" charset="-78"/>
                <a:cs typeface="Arabic Transparent" pitchFamily="2" charset="-78"/>
              </a:rPr>
              <a:t>+</a:t>
            </a:r>
            <a:r>
              <a:rPr lang="ar-SA" b="1" dirty="0">
                <a:solidFill>
                  <a:srgbClr val="FFFF00"/>
                </a:solidFill>
                <a:effectLst>
                  <a:outerShdw blurRad="38100" dist="38100" dir="2700000" algn="tl">
                    <a:srgbClr val="000000"/>
                  </a:outerShdw>
                </a:effectLst>
                <a:latin typeface="MS Sans Serif" charset="-78"/>
                <a:cs typeface="Arabic Transparent" pitchFamily="2" charset="-78"/>
              </a:rPr>
              <a:t> نصلى </a:t>
            </a:r>
            <a:r>
              <a:rPr lang="ar-EG" b="1" dirty="0">
                <a:solidFill>
                  <a:srgbClr val="FFFF00"/>
                </a:solidFill>
                <a:effectLst>
                  <a:outerShdw blurRad="38100" dist="38100" dir="2700000" algn="tl">
                    <a:srgbClr val="000000"/>
                  </a:outerShdw>
                </a:effectLst>
                <a:latin typeface="MS Sans Serif" charset="-78"/>
                <a:cs typeface="Arabic Transparent" pitchFamily="2" charset="-78"/>
              </a:rPr>
              <a:t>ان يملك المسيح على كل قلب</a:t>
            </a:r>
            <a:endParaRPr lang="en-AU" b="1" dirty="0">
              <a:solidFill>
                <a:srgbClr val="FFFF00"/>
              </a:solidFill>
              <a:effectLst>
                <a:outerShdw blurRad="38100" dist="38100" dir="2700000" algn="tl">
                  <a:srgbClr val="000000"/>
                </a:outerShdw>
              </a:effectLst>
              <a:latin typeface="MS Sans Serif" charset="-78"/>
              <a:cs typeface="Arabic Transparent"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6982"/>
                                        </p:tgtEl>
                                        <p:attrNameLst>
                                          <p:attrName>style.visibility</p:attrName>
                                        </p:attrNameLst>
                                      </p:cBhvr>
                                      <p:to>
                                        <p:strVal val="visible"/>
                                      </p:to>
                                    </p:set>
                                    <p:anim calcmode="lin" valueType="num">
                                      <p:cBhvr additive="base">
                                        <p:cTn id="7" dur="500" fill="hold"/>
                                        <p:tgtEl>
                                          <p:spTgt spid="126982"/>
                                        </p:tgtEl>
                                        <p:attrNameLst>
                                          <p:attrName>ppt_x</p:attrName>
                                        </p:attrNameLst>
                                      </p:cBhvr>
                                      <p:tavLst>
                                        <p:tav tm="0">
                                          <p:val>
                                            <p:strVal val="#ppt_x"/>
                                          </p:val>
                                        </p:tav>
                                        <p:tav tm="100000">
                                          <p:val>
                                            <p:strVal val="#ppt_x"/>
                                          </p:val>
                                        </p:tav>
                                      </p:tavLst>
                                    </p:anim>
                                    <p:anim calcmode="lin" valueType="num">
                                      <p:cBhvr additive="base">
                                        <p:cTn id="8" dur="500" fill="hold"/>
                                        <p:tgtEl>
                                          <p:spTgt spid="12698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6983"/>
                                        </p:tgtEl>
                                        <p:attrNameLst>
                                          <p:attrName>style.visibility</p:attrName>
                                        </p:attrNameLst>
                                      </p:cBhvr>
                                      <p:to>
                                        <p:strVal val="visible"/>
                                      </p:to>
                                    </p:set>
                                    <p:anim calcmode="lin" valueType="num">
                                      <p:cBhvr additive="base">
                                        <p:cTn id="13" dur="500" fill="hold"/>
                                        <p:tgtEl>
                                          <p:spTgt spid="126983"/>
                                        </p:tgtEl>
                                        <p:attrNameLst>
                                          <p:attrName>ppt_x</p:attrName>
                                        </p:attrNameLst>
                                      </p:cBhvr>
                                      <p:tavLst>
                                        <p:tav tm="0">
                                          <p:val>
                                            <p:strVal val="#ppt_x"/>
                                          </p:val>
                                        </p:tav>
                                        <p:tav tm="100000">
                                          <p:val>
                                            <p:strVal val="#ppt_x"/>
                                          </p:val>
                                        </p:tav>
                                      </p:tavLst>
                                    </p:anim>
                                    <p:anim calcmode="lin" valueType="num">
                                      <p:cBhvr additive="base">
                                        <p:cTn id="14" dur="500" fill="hold"/>
                                        <p:tgtEl>
                                          <p:spTgt spid="12698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6985"/>
                                        </p:tgtEl>
                                        <p:attrNameLst>
                                          <p:attrName>style.visibility</p:attrName>
                                        </p:attrNameLst>
                                      </p:cBhvr>
                                      <p:to>
                                        <p:strVal val="visible"/>
                                      </p:to>
                                    </p:set>
                                    <p:anim calcmode="lin" valueType="num">
                                      <p:cBhvr additive="base">
                                        <p:cTn id="19" dur="500" fill="hold"/>
                                        <p:tgtEl>
                                          <p:spTgt spid="126985"/>
                                        </p:tgtEl>
                                        <p:attrNameLst>
                                          <p:attrName>ppt_x</p:attrName>
                                        </p:attrNameLst>
                                      </p:cBhvr>
                                      <p:tavLst>
                                        <p:tav tm="0">
                                          <p:val>
                                            <p:strVal val="#ppt_x"/>
                                          </p:val>
                                        </p:tav>
                                        <p:tav tm="100000">
                                          <p:val>
                                            <p:strVal val="#ppt_x"/>
                                          </p:val>
                                        </p:tav>
                                      </p:tavLst>
                                    </p:anim>
                                    <p:anim calcmode="lin" valueType="num">
                                      <p:cBhvr additive="base">
                                        <p:cTn id="20" dur="500" fill="hold"/>
                                        <p:tgtEl>
                                          <p:spTgt spid="1269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2" grpId="0" autoUpdateAnimBg="0"/>
      <p:bldP spid="126983" grpId="0" autoUpdateAnimBg="0"/>
      <p:bldP spid="126985"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5" y="0"/>
            <a:ext cx="9131370" cy="6858000"/>
          </a:xfrm>
          <a:prstGeom prst="rect">
            <a:avLst/>
          </a:prstGeom>
        </p:spPr>
      </p:pic>
      <p:sp>
        <p:nvSpPr>
          <p:cNvPr id="4099" name="Rectangle 3"/>
          <p:cNvSpPr>
            <a:spLocks noChangeArrowheads="1"/>
          </p:cNvSpPr>
          <p:nvPr/>
        </p:nvSpPr>
        <p:spPr bwMode="auto">
          <a:xfrm>
            <a:off x="152400" y="152400"/>
            <a:ext cx="8763000" cy="6186309"/>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marL="0" lvl="2" algn="r" rtl="1" eaLnBrk="1" hangingPunct="1"/>
            <a:r>
              <a:rPr lang="ar-EG" altLang="en-US" sz="6600" b="1" dirty="0" smtClean="0">
                <a:solidFill>
                  <a:srgbClr val="FFC000"/>
                </a:solidFill>
                <a:effectLst>
                  <a:glow rad="63500">
                    <a:schemeClr val="tx1"/>
                  </a:glow>
                </a:effectLst>
                <a:latin typeface="MS Sans Serif" charset="-78"/>
                <a:cs typeface="Arabic Transparent" panose="020B0604020202020204" pitchFamily="34" charset="0"/>
              </a:rPr>
              <a:t>+ نشكره على نعمة الحياه... إذ أطال أناته علينا حتى الان ... كثيرون رقدوا فى العام الماضى و انتهت فرصتهم فى الحياه... أما نحن فأعطانا أن نكون الان أحياء لنقدم توبه ونحيا معه. </a:t>
            </a:r>
            <a:endParaRPr lang="ar-SA" altLang="en-US" sz="6600" b="1" dirty="0">
              <a:solidFill>
                <a:srgbClr val="FFC000"/>
              </a:solidFill>
              <a:effectLst>
                <a:glow rad="63500">
                  <a:schemeClr val="tx1"/>
                </a:glow>
              </a:effectLst>
              <a:latin typeface="MS Sans Serif" charset="-78"/>
              <a:cs typeface="Arabic Transparent" panose="020B0604020202020204" pitchFamily="34" charset="0"/>
            </a:endParaRPr>
          </a:p>
        </p:txBody>
      </p:sp>
    </p:spTree>
    <p:extLst>
      <p:ext uri="{BB962C8B-B14F-4D97-AF65-F5344CB8AC3E}">
        <p14:creationId xmlns:p14="http://schemas.microsoft.com/office/powerpoint/2010/main" val="3565494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5" y="0"/>
            <a:ext cx="9131370" cy="6858000"/>
          </a:xfrm>
          <a:prstGeom prst="rect">
            <a:avLst/>
          </a:prstGeom>
        </p:spPr>
      </p:pic>
      <p:sp>
        <p:nvSpPr>
          <p:cNvPr id="4099" name="Rectangle 3"/>
          <p:cNvSpPr>
            <a:spLocks noChangeArrowheads="1"/>
          </p:cNvSpPr>
          <p:nvPr/>
        </p:nvSpPr>
        <p:spPr bwMode="auto">
          <a:xfrm>
            <a:off x="190500" y="292661"/>
            <a:ext cx="8763000" cy="1938992"/>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marL="0" lvl="2" algn="r" rtl="1" eaLnBrk="1" hangingPunct="1"/>
            <a:r>
              <a:rPr lang="ar-EG" altLang="en-US" sz="6000" b="1" dirty="0" smtClean="0">
                <a:solidFill>
                  <a:srgbClr val="FFC000"/>
                </a:solidFill>
                <a:effectLst>
                  <a:glow rad="63500">
                    <a:schemeClr val="tx1"/>
                  </a:glow>
                </a:effectLst>
                <a:latin typeface="MS Sans Serif" charset="-78"/>
                <a:cs typeface="Arabic Transparent" panose="020B0604020202020204" pitchFamily="34" charset="0"/>
              </a:rPr>
              <a:t>+ نشكره على حفظه لنا طول العام وطول الحياه حتى الان...</a:t>
            </a:r>
            <a:endParaRPr lang="ar-SA" altLang="en-US" sz="6000" b="1" dirty="0">
              <a:solidFill>
                <a:schemeClr val="bg1"/>
              </a:solidFill>
              <a:effectLst>
                <a:glow rad="63500">
                  <a:schemeClr val="tx1"/>
                </a:glow>
              </a:effectLst>
              <a:latin typeface="MS Sans Serif" charset="-78"/>
              <a:cs typeface="Arabic Transparent" panose="020B0604020202020204" pitchFamily="34" charset="0"/>
            </a:endParaRPr>
          </a:p>
        </p:txBody>
      </p:sp>
      <p:sp>
        <p:nvSpPr>
          <p:cNvPr id="4" name="Rectangle 3"/>
          <p:cNvSpPr>
            <a:spLocks noChangeArrowheads="1"/>
          </p:cNvSpPr>
          <p:nvPr/>
        </p:nvSpPr>
        <p:spPr bwMode="auto">
          <a:xfrm>
            <a:off x="190500" y="2158717"/>
            <a:ext cx="8763000" cy="4708981"/>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marL="0" lvl="2" algn="r" rtl="1" eaLnBrk="1" hangingPunct="1"/>
            <a:r>
              <a:rPr lang="ar-EG" altLang="en-US" sz="6000" b="1" dirty="0" smtClean="0">
                <a:solidFill>
                  <a:schemeClr val="bg1"/>
                </a:solidFill>
                <a:effectLst>
                  <a:glow rad="63500">
                    <a:schemeClr val="tx1"/>
                  </a:glow>
                </a:effectLst>
                <a:latin typeface="MS Sans Serif" charset="-78"/>
                <a:cs typeface="Arabic Transparent" panose="020B0604020202020204" pitchFamily="34" charset="0"/>
              </a:rPr>
              <a:t>+ نشكره على الأخطار الكثيره والمواقف العديده التى مرت بسلام ... سواء التى نعرفها او التى نسيناها او التى لم  يكشفها  الله لنا وما اكثرها.</a:t>
            </a:r>
            <a:endParaRPr lang="ar-SA" altLang="en-US" sz="6000" b="1" dirty="0">
              <a:solidFill>
                <a:schemeClr val="bg1"/>
              </a:solidFill>
              <a:effectLst>
                <a:glow rad="63500">
                  <a:schemeClr val="tx1"/>
                </a:glow>
              </a:effectLst>
              <a:latin typeface="MS Sans Serif" charset="-78"/>
              <a:cs typeface="Arabic Transparent" panose="020B0604020202020204" pitchFamily="34" charset="0"/>
            </a:endParaRPr>
          </a:p>
        </p:txBody>
      </p:sp>
    </p:spTree>
    <p:extLst>
      <p:ext uri="{BB962C8B-B14F-4D97-AF65-F5344CB8AC3E}">
        <p14:creationId xmlns:p14="http://schemas.microsoft.com/office/powerpoint/2010/main" val="117944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5" y="0"/>
            <a:ext cx="9133785" cy="6852458"/>
          </a:xfrm>
          <a:prstGeom prst="rect">
            <a:avLst/>
          </a:prstGeom>
        </p:spPr>
      </p:pic>
      <p:sp>
        <p:nvSpPr>
          <p:cNvPr id="4099" name="Rectangle 3"/>
          <p:cNvSpPr>
            <a:spLocks noChangeArrowheads="1"/>
          </p:cNvSpPr>
          <p:nvPr/>
        </p:nvSpPr>
        <p:spPr bwMode="auto">
          <a:xfrm>
            <a:off x="190500" y="151179"/>
            <a:ext cx="8763000" cy="6555641"/>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marL="0" lvl="2" algn="r" rtl="1" eaLnBrk="1" hangingPunct="1"/>
            <a:r>
              <a:rPr lang="ar-EG" altLang="en-US" sz="6000" b="1" dirty="0" smtClean="0">
                <a:solidFill>
                  <a:schemeClr val="bg1"/>
                </a:solidFill>
                <a:effectLst>
                  <a:glow rad="63500">
                    <a:schemeClr val="tx1"/>
                  </a:glow>
                </a:effectLst>
                <a:latin typeface="MS Sans Serif" charset="-78"/>
                <a:cs typeface="Arabic Transparent" panose="020B0604020202020204" pitchFamily="34" charset="0"/>
              </a:rPr>
              <a:t>+ نشكره على كل الفرص الروحيه التى اتاحها لنا من قداسات و اجتماعات روحيه، إعترافات و تناول، عظات وقراءات روحيه و على كل زيارات النعمه لنا فى العام 2018. نشكره على باب الكنيسه المفتوح كل يوم.. وحضنه المفتوح.</a:t>
            </a:r>
            <a:endParaRPr lang="ar-SA" altLang="en-US" sz="6000" b="1" dirty="0">
              <a:solidFill>
                <a:schemeClr val="bg1"/>
              </a:solidFill>
              <a:effectLst>
                <a:glow rad="63500">
                  <a:schemeClr val="tx1"/>
                </a:glow>
              </a:effectLst>
              <a:latin typeface="MS Sans Serif" charset="-78"/>
              <a:cs typeface="Arabic Transparent" panose="020B0604020202020204" pitchFamily="34" charset="0"/>
            </a:endParaRPr>
          </a:p>
        </p:txBody>
      </p:sp>
    </p:spTree>
    <p:extLst>
      <p:ext uri="{BB962C8B-B14F-4D97-AF65-F5344CB8AC3E}">
        <p14:creationId xmlns:p14="http://schemas.microsoft.com/office/powerpoint/2010/main" val="1017650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5" y="0"/>
            <a:ext cx="9131370" cy="6858000"/>
          </a:xfrm>
          <a:prstGeom prst="rect">
            <a:avLst/>
          </a:prstGeom>
        </p:spPr>
      </p:pic>
      <p:sp>
        <p:nvSpPr>
          <p:cNvPr id="4099" name="Rectangle 3"/>
          <p:cNvSpPr>
            <a:spLocks noChangeArrowheads="1"/>
          </p:cNvSpPr>
          <p:nvPr/>
        </p:nvSpPr>
        <p:spPr bwMode="auto">
          <a:xfrm>
            <a:off x="190500" y="381000"/>
            <a:ext cx="8763000" cy="2862322"/>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marL="0" lvl="2" algn="r" rtl="1" eaLnBrk="1" hangingPunct="1"/>
            <a:r>
              <a:rPr lang="ar-EG" altLang="en-US" sz="6000" b="1" dirty="0" smtClean="0">
                <a:solidFill>
                  <a:srgbClr val="FFC000"/>
                </a:solidFill>
                <a:effectLst>
                  <a:glow rad="63500">
                    <a:schemeClr val="tx1"/>
                  </a:glow>
                </a:effectLst>
                <a:latin typeface="MS Sans Serif" charset="-78"/>
                <a:cs typeface="Arabic Transparent" panose="020B0604020202020204" pitchFamily="34" charset="0"/>
              </a:rPr>
              <a:t>+ نشكره على كل عطاياه الماديه لنا وعلى كل نجاح فى العمل والدراسه لنا ولاولادنا</a:t>
            </a:r>
            <a:endParaRPr lang="ar-SA" altLang="en-US" sz="6000" b="1" dirty="0">
              <a:solidFill>
                <a:schemeClr val="bg1"/>
              </a:solidFill>
              <a:effectLst>
                <a:glow rad="63500">
                  <a:schemeClr val="tx1"/>
                </a:glow>
              </a:effectLst>
              <a:latin typeface="MS Sans Serif" charset="-78"/>
              <a:cs typeface="Arabic Transparent" panose="020B0604020202020204" pitchFamily="34" charset="0"/>
            </a:endParaRPr>
          </a:p>
        </p:txBody>
      </p:sp>
      <p:sp>
        <p:nvSpPr>
          <p:cNvPr id="4" name="Rectangle 3"/>
          <p:cNvSpPr>
            <a:spLocks noChangeArrowheads="1"/>
          </p:cNvSpPr>
          <p:nvPr/>
        </p:nvSpPr>
        <p:spPr bwMode="auto">
          <a:xfrm>
            <a:off x="21555" y="3429000"/>
            <a:ext cx="8763000" cy="2862322"/>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marL="0" lvl="2" algn="r" rtl="1" eaLnBrk="1" hangingPunct="1"/>
            <a:r>
              <a:rPr lang="ar-EG" altLang="en-US" sz="6000" b="1" dirty="0" smtClean="0">
                <a:solidFill>
                  <a:schemeClr val="bg1"/>
                </a:solidFill>
                <a:effectLst>
                  <a:glow rad="63500">
                    <a:schemeClr val="tx1"/>
                  </a:glow>
                </a:effectLst>
                <a:latin typeface="MS Sans Serif" charset="-78"/>
                <a:cs typeface="Arabic Transparent" panose="020B0604020202020204" pitchFamily="34" charset="0"/>
              </a:rPr>
              <a:t>+ نشكره على تسديده لكل إحتياجاتنا الروحيه والنفسيه و الجسديه.</a:t>
            </a:r>
            <a:endParaRPr lang="ar-SA" altLang="en-US" sz="6000" b="1" dirty="0">
              <a:solidFill>
                <a:schemeClr val="bg1"/>
              </a:solidFill>
              <a:effectLst>
                <a:glow rad="63500">
                  <a:schemeClr val="tx1"/>
                </a:glow>
              </a:effectLst>
              <a:latin typeface="MS Sans Serif" charset="-78"/>
              <a:cs typeface="Arabic Transparent" panose="020B0604020202020204" pitchFamily="34" charset="0"/>
            </a:endParaRPr>
          </a:p>
        </p:txBody>
      </p:sp>
    </p:spTree>
    <p:extLst>
      <p:ext uri="{BB962C8B-B14F-4D97-AF65-F5344CB8AC3E}">
        <p14:creationId xmlns:p14="http://schemas.microsoft.com/office/powerpoint/2010/main" val="270310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7858" t="2025" r="6420" b="8888"/>
          <a:stretch/>
        </p:blipFill>
        <p:spPr>
          <a:xfrm>
            <a:off x="0" y="0"/>
            <a:ext cx="9144000" cy="6858000"/>
          </a:xfrm>
          <a:prstGeom prst="rect">
            <a:avLst/>
          </a:prstGeom>
        </p:spPr>
      </p:pic>
      <p:sp>
        <p:nvSpPr>
          <p:cNvPr id="7" name="TextBox 6"/>
          <p:cNvSpPr txBox="1"/>
          <p:nvPr/>
        </p:nvSpPr>
        <p:spPr>
          <a:xfrm rot="19605730">
            <a:off x="-159" y="481561"/>
            <a:ext cx="2304256" cy="1107996"/>
          </a:xfrm>
          <a:prstGeom prst="rect">
            <a:avLst/>
          </a:prstGeom>
          <a:noFill/>
        </p:spPr>
        <p:txBody>
          <a:bodyPr wrap="square" rtlCol="0">
            <a:spAutoFit/>
          </a:bodyPr>
          <a:lstStyle/>
          <a:p>
            <a:r>
              <a:rPr lang="en-AU" sz="6600" b="1" dirty="0">
                <a:solidFill>
                  <a:srgbClr val="FFC000"/>
                </a:solidFill>
                <a:effectLst>
                  <a:glow rad="190500">
                    <a:schemeClr val="tx1"/>
                  </a:glow>
                </a:effectLst>
                <a:latin typeface="Brush Script Std" panose="03060802040607070404" pitchFamily="66" charset="0"/>
              </a:rPr>
              <a:t>2019</a:t>
            </a:r>
          </a:p>
        </p:txBody>
      </p:sp>
      <p:sp>
        <p:nvSpPr>
          <p:cNvPr id="8" name="TextBox 7"/>
          <p:cNvSpPr txBox="1"/>
          <p:nvPr/>
        </p:nvSpPr>
        <p:spPr>
          <a:xfrm>
            <a:off x="2362199" y="1568093"/>
            <a:ext cx="4032448" cy="707886"/>
          </a:xfrm>
          <a:prstGeom prst="rect">
            <a:avLst/>
          </a:prstGeom>
          <a:noFill/>
        </p:spPr>
        <p:txBody>
          <a:bodyPr wrap="square" rtlCol="0">
            <a:spAutoFit/>
          </a:bodyPr>
          <a:lstStyle/>
          <a:p>
            <a:r>
              <a:rPr lang="ar-EG" sz="4000" b="1" dirty="0">
                <a:solidFill>
                  <a:schemeClr val="bg1"/>
                </a:solidFill>
                <a:effectLst>
                  <a:glow rad="152400">
                    <a:srgbClr val="BC0000"/>
                  </a:glow>
                </a:effectLst>
                <a:latin typeface="Brush Script Std" panose="03060802040607070404" pitchFamily="66" charset="0"/>
              </a:rPr>
              <a:t>كللت الســــنة بجـــودك</a:t>
            </a:r>
            <a:endParaRPr lang="en-AU" sz="4000" b="1" dirty="0">
              <a:solidFill>
                <a:schemeClr val="bg1"/>
              </a:solidFill>
              <a:effectLst>
                <a:glow rad="152400">
                  <a:srgbClr val="BC0000"/>
                </a:glow>
              </a:effectLst>
              <a:latin typeface="Brush Script Std" panose="03060802040607070404" pitchFamily="66" charset="0"/>
            </a:endParaRPr>
          </a:p>
        </p:txBody>
      </p:sp>
      <p:sp>
        <p:nvSpPr>
          <p:cNvPr id="9" name="Rectangle 6">
            <a:hlinkClick r:id="rId3" action="ppaction://hlinkpres?slideindex=1&amp;slidetitle="/>
          </p:cNvPr>
          <p:cNvSpPr>
            <a:spLocks noChangeArrowheads="1"/>
          </p:cNvSpPr>
          <p:nvPr/>
        </p:nvSpPr>
        <p:spPr bwMode="auto">
          <a:xfrm>
            <a:off x="1415566" y="2496967"/>
            <a:ext cx="5925715" cy="3213893"/>
          </a:xfrm>
          <a:prstGeom prst="rect">
            <a:avLst/>
          </a:prstGeom>
          <a:solidFill>
            <a:schemeClr val="bg1">
              <a:lumMod val="65000"/>
            </a:schemeClr>
          </a:solidFill>
          <a:ln>
            <a:noFill/>
          </a:ln>
          <a:effectLst>
            <a:outerShdw dist="50800" dir="5400000" algn="ctr" rotWithShape="0">
              <a:schemeClr val="bg1"/>
            </a:outerShdw>
          </a:effectLst>
          <a:extLst/>
        </p:spPr>
        <p:txBody>
          <a:bodyPr wrap="square">
            <a:spAutoFit/>
          </a:bodyPr>
          <a:lstStyle>
            <a:lvl1pPr marL="342900" indent="-342900" eaLnBrk="0" hangingPunct="0">
              <a:defRPr sz="48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cs typeface="Times New Roman" panose="02020603050405020304" pitchFamily="18" charset="0"/>
              </a:defRPr>
            </a:lvl2pPr>
            <a:lvl3pPr eaLnBrk="0" hangingPunct="0">
              <a:defRPr sz="48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Times New Roman" panose="02020603050405020304" pitchFamily="18" charset="0"/>
              </a:defRPr>
            </a:lvl9pPr>
          </a:lstStyle>
          <a:p>
            <a:pPr marL="0" lvl="2" algn="ctr" rtl="1" eaLnBrk="1" hangingPunct="1">
              <a:lnSpc>
                <a:spcPct val="120000"/>
              </a:lnSpc>
            </a:pPr>
            <a:r>
              <a:rPr lang="ar-EG" altLang="en-US" sz="6600" b="1" dirty="0">
                <a:solidFill>
                  <a:srgbClr val="FF0000"/>
                </a:solidFill>
                <a:effectLst>
                  <a:glow rad="63500">
                    <a:schemeClr val="tx1"/>
                  </a:glow>
                  <a:outerShdw blurRad="50800" dist="50800" dir="5400000" algn="ctr" rotWithShape="0">
                    <a:schemeClr val="tx1"/>
                  </a:outerShdw>
                </a:effectLst>
                <a:latin typeface="MS Sans Serif" charset="-78"/>
                <a:cs typeface="Arabic Transparent" panose="020B0604020202020204" pitchFamily="34" charset="0"/>
              </a:rPr>
              <a:t>الفقره الثانيه</a:t>
            </a:r>
          </a:p>
          <a:p>
            <a:pPr marL="0" lvl="2" algn="ctr" rtl="1" eaLnBrk="1" hangingPunct="1">
              <a:lnSpc>
                <a:spcPct val="120000"/>
              </a:lnSpc>
            </a:pPr>
            <a:r>
              <a:rPr lang="ar-EG" altLang="en-US" sz="5400" b="1" dirty="0">
                <a:solidFill>
                  <a:srgbClr val="FF0000"/>
                </a:solidFill>
                <a:effectLst>
                  <a:glow rad="63500">
                    <a:schemeClr val="tx1"/>
                  </a:glow>
                  <a:outerShdw blurRad="50800" dist="50800" dir="5400000" algn="ctr" rotWithShape="0">
                    <a:schemeClr val="tx1"/>
                  </a:outerShdw>
                </a:effectLst>
                <a:latin typeface="MS Sans Serif" charset="-78"/>
                <a:cs typeface="Arabic Transparent" panose="020B0604020202020204" pitchFamily="34" charset="0"/>
              </a:rPr>
              <a:t>تقديم توبة عن الخطايا المتكررة فى 2018 </a:t>
            </a:r>
          </a:p>
        </p:txBody>
      </p:sp>
    </p:spTree>
    <p:extLst>
      <p:ext uri="{BB962C8B-B14F-4D97-AF65-F5344CB8AC3E}">
        <p14:creationId xmlns:p14="http://schemas.microsoft.com/office/powerpoint/2010/main" val="310651965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2652</TotalTime>
  <Words>1322</Words>
  <Application>Microsoft Office PowerPoint</Application>
  <PresentationFormat>On-screen Show (4:3)</PresentationFormat>
  <Paragraphs>182</Paragraphs>
  <Slides>40</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Arabic Transparent</vt:lpstr>
      <vt:lpstr>Arial</vt:lpstr>
      <vt:lpstr>Brush Script Std</vt:lpstr>
      <vt:lpstr>MS Sans Serif</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JGWORKS</cp:lastModifiedBy>
  <cp:revision>227</cp:revision>
  <dcterms:created xsi:type="dcterms:W3CDTF">2003-05-09T08:46:32Z</dcterms:created>
  <dcterms:modified xsi:type="dcterms:W3CDTF">2018-12-29T04:25:31Z</dcterms:modified>
</cp:coreProperties>
</file>