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98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3" r:id="rId12"/>
    <p:sldId id="294" r:id="rId13"/>
    <p:sldId id="295" r:id="rId14"/>
    <p:sldId id="296" r:id="rId15"/>
    <p:sldId id="297" r:id="rId16"/>
    <p:sldId id="303" r:id="rId17"/>
    <p:sldId id="299" r:id="rId18"/>
    <p:sldId id="304" r:id="rId19"/>
    <p:sldId id="309" r:id="rId20"/>
    <p:sldId id="313" r:id="rId21"/>
    <p:sldId id="325" r:id="rId22"/>
    <p:sldId id="321" r:id="rId23"/>
    <p:sldId id="314" r:id="rId24"/>
    <p:sldId id="322" r:id="rId25"/>
    <p:sldId id="315" r:id="rId26"/>
    <p:sldId id="316" r:id="rId27"/>
    <p:sldId id="326" r:id="rId28"/>
    <p:sldId id="317" r:id="rId29"/>
    <p:sldId id="323" r:id="rId30"/>
    <p:sldId id="324" r:id="rId31"/>
    <p:sldId id="328" r:id="rId32"/>
    <p:sldId id="327" r:id="rId33"/>
    <p:sldId id="320" r:id="rId34"/>
    <p:sldId id="318" r:id="rId35"/>
    <p:sldId id="319" r:id="rId36"/>
    <p:sldId id="302" r:id="rId37"/>
    <p:sldId id="300" r:id="rId38"/>
    <p:sldId id="301" r:id="rId39"/>
    <p:sldId id="305" r:id="rId40"/>
    <p:sldId id="292" r:id="rId41"/>
    <p:sldId id="306" r:id="rId42"/>
    <p:sldId id="307" r:id="rId43"/>
    <p:sldId id="308" r:id="rId44"/>
    <p:sldId id="331" r:id="rId45"/>
    <p:sldId id="330" r:id="rId46"/>
    <p:sldId id="32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7F80E-519C-4B0E-9A70-1D8FF7C2C9FC}" type="datetimeFigureOut">
              <a:rPr lang="en-AU" smtClean="0"/>
              <a:pPr/>
              <a:t>19/04/2017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B112A-A4F9-4C85-85C0-347E0029817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B112A-A4F9-4C85-85C0-347E0029817A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AFA3-4E03-4F3D-B265-DAA3AA6BFCBD}" type="datetimeFigureOut">
              <a:rPr lang="en-AU" smtClean="0"/>
              <a:pPr/>
              <a:t>19/04/2017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D7E-73EA-4B9C-9A7B-1F2BEACBD63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AFA3-4E03-4F3D-B265-DAA3AA6BFCBD}" type="datetimeFigureOut">
              <a:rPr lang="en-AU" smtClean="0"/>
              <a:pPr/>
              <a:t>19/04/2017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D7E-73EA-4B9C-9A7B-1F2BEACBD63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AFA3-4E03-4F3D-B265-DAA3AA6BFCBD}" type="datetimeFigureOut">
              <a:rPr lang="en-AU" smtClean="0"/>
              <a:pPr/>
              <a:t>19/04/2017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D7E-73EA-4B9C-9A7B-1F2BEACBD63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AFA3-4E03-4F3D-B265-DAA3AA6BFCBD}" type="datetimeFigureOut">
              <a:rPr lang="en-AU" smtClean="0"/>
              <a:pPr/>
              <a:t>19/04/2017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D7E-73EA-4B9C-9A7B-1F2BEACBD63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AFA3-4E03-4F3D-B265-DAA3AA6BFCBD}" type="datetimeFigureOut">
              <a:rPr lang="en-AU" smtClean="0"/>
              <a:pPr/>
              <a:t>19/04/2017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D7E-73EA-4B9C-9A7B-1F2BEACBD63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AFA3-4E03-4F3D-B265-DAA3AA6BFCBD}" type="datetimeFigureOut">
              <a:rPr lang="en-AU" smtClean="0"/>
              <a:pPr/>
              <a:t>19/04/2017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D7E-73EA-4B9C-9A7B-1F2BEACBD63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AFA3-4E03-4F3D-B265-DAA3AA6BFCBD}" type="datetimeFigureOut">
              <a:rPr lang="en-AU" smtClean="0"/>
              <a:pPr/>
              <a:t>19/04/2017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D7E-73EA-4B9C-9A7B-1F2BEACBD63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AFA3-4E03-4F3D-B265-DAA3AA6BFCBD}" type="datetimeFigureOut">
              <a:rPr lang="en-AU" smtClean="0"/>
              <a:pPr/>
              <a:t>19/04/2017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D7E-73EA-4B9C-9A7B-1F2BEACBD63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AFA3-4E03-4F3D-B265-DAA3AA6BFCBD}" type="datetimeFigureOut">
              <a:rPr lang="en-AU" smtClean="0"/>
              <a:pPr/>
              <a:t>19/04/2017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D7E-73EA-4B9C-9A7B-1F2BEACBD63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AFA3-4E03-4F3D-B265-DAA3AA6BFCBD}" type="datetimeFigureOut">
              <a:rPr lang="en-AU" smtClean="0"/>
              <a:pPr/>
              <a:t>19/04/2017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D7E-73EA-4B9C-9A7B-1F2BEACBD63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AFA3-4E03-4F3D-B265-DAA3AA6BFCBD}" type="datetimeFigureOut">
              <a:rPr lang="en-AU" smtClean="0"/>
              <a:pPr/>
              <a:t>19/04/2017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2D7E-73EA-4B9C-9A7B-1F2BEACBD63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DAFA3-4E03-4F3D-B265-DAA3AA6BFCBD}" type="datetimeFigureOut">
              <a:rPr lang="en-AU" smtClean="0"/>
              <a:pPr/>
              <a:t>19/04/2017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82D7E-73EA-4B9C-9A7B-1F2BEACBD63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2.bp.blogspot.com/-06hhvb-JD_0/VZiZ8kepu1I/AAAAAAAAA48/lXOIwRdlZz4/s1600/CDqUEPLVEAEw-ya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vignette3.wikia.nocookie.net/survivor-batroun/images/a/ab/Black-white-stone-750x400.jpg/revision/latest?cb=2013120713564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984"/>
            <a:ext cx="8229600" cy="1143000"/>
          </a:xfrm>
        </p:spPr>
        <p:txBody>
          <a:bodyPr>
            <a:noAutofit/>
          </a:bodyPr>
          <a:lstStyle/>
          <a:p>
            <a:r>
              <a:rPr lang="ar-AE" sz="8800" b="1" dirty="0" smtClean="0"/>
              <a:t>يا</a:t>
            </a:r>
            <a:r>
              <a:rPr lang="en-AU" sz="8800" b="1" dirty="0" smtClean="0"/>
              <a:t/>
            </a:r>
            <a:br>
              <a:rPr lang="en-AU" sz="8800" b="1" dirty="0" smtClean="0"/>
            </a:br>
            <a:r>
              <a:rPr lang="ar-AE" sz="8800" b="1" dirty="0" smtClean="0"/>
              <a:t> بخت الناس</a:t>
            </a:r>
            <a:r>
              <a:rPr lang="en-AU" sz="8800" b="1" dirty="0" smtClean="0"/>
              <a:t/>
            </a:r>
            <a:br>
              <a:rPr lang="en-AU" sz="8800" b="1" dirty="0" smtClean="0"/>
            </a:br>
            <a:r>
              <a:rPr lang="ar-AE" sz="8800" b="1" dirty="0" smtClean="0"/>
              <a:t> اللي عايشه هناك في</a:t>
            </a:r>
            <a:r>
              <a:rPr lang="en-AU" sz="8800" b="1" dirty="0" smtClean="0"/>
              <a:t/>
            </a:r>
            <a:br>
              <a:rPr lang="en-AU" sz="8800" b="1" dirty="0" smtClean="0"/>
            </a:br>
            <a:r>
              <a:rPr lang="ar-AE" sz="8800" b="1" dirty="0" smtClean="0"/>
              <a:t> أورشليم !</a:t>
            </a:r>
            <a:endParaRPr lang="en-A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 result for ‫من منكم بلا خطية فليرمها اولا بحجر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4248472" cy="4608512"/>
          </a:xfrm>
          <a:prstGeom prst="rect">
            <a:avLst/>
          </a:prstGeom>
          <a:noFill/>
        </p:spPr>
      </p:pic>
      <p:pic>
        <p:nvPicPr>
          <p:cNvPr id="5" name="Picture 2" descr="Image result for ‫من منكم بلا خطية فليرمها اولا بحجر‬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464496" cy="4608512"/>
          </a:xfrm>
          <a:prstGeom prst="rect">
            <a:avLst/>
          </a:prstGeom>
          <a:noFill/>
        </p:spPr>
      </p:pic>
      <p:sp>
        <p:nvSpPr>
          <p:cNvPr id="6" name="Title 4"/>
          <p:cNvSpPr txBox="1">
            <a:spLocks noGrp="1"/>
          </p:cNvSpPr>
          <p:nvPr>
            <p:ph type="title"/>
          </p:nvPr>
        </p:nvSpPr>
        <p:spPr>
          <a:xfrm>
            <a:off x="457200" y="170429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أحجار أورشليم</a:t>
            </a:r>
            <a:endParaRPr lang="en-A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3808" y="1412776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b="1" dirty="0" smtClean="0">
                <a:solidFill>
                  <a:schemeClr val="bg1"/>
                </a:solidFill>
              </a:rPr>
              <a:t>أنا ...</a:t>
            </a:r>
            <a:endParaRPr lang="en-AU" sz="4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1705" y="1484784"/>
            <a:ext cx="1122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chemeClr val="bg1"/>
                </a:solidFill>
              </a:rPr>
              <a:t>هو ...</a:t>
            </a:r>
            <a:endParaRPr lang="en-A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7999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4"/>
          <p:cNvSpPr txBox="1">
            <a:spLocks noGrp="1"/>
          </p:cNvSpPr>
          <p:nvPr>
            <p:ph type="title"/>
          </p:nvPr>
        </p:nvSpPr>
        <p:spPr>
          <a:xfrm>
            <a:off x="457200" y="-84886"/>
            <a:ext cx="8229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أحجار أورشليم</a:t>
            </a:r>
            <a:endParaRPr lang="en-AU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184419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أحجار</a:t>
            </a:r>
            <a:r>
              <a:rPr lang="ar-AE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أورشليم</a:t>
            </a:r>
            <a:endParaRPr lang="en-A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184419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أحجار أورشليم</a:t>
            </a:r>
            <a:endParaRPr lang="en-A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03040" y="-1282960"/>
            <a:ext cx="7029400" cy="925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23528" y="2897649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أحجار أورشليم</a:t>
            </a:r>
            <a:endParaRPr lang="en-A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8000" y="-1560067"/>
            <a:ext cx="8128000" cy="950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170429"/>
            <a:ext cx="8229600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أحجار أورشليم</a:t>
            </a:r>
            <a:endParaRPr kumimoji="0" lang="en-AU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AE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ليكن نور ...</a:t>
            </a:r>
            <a:endParaRPr lang="en-A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192688" cy="536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 noGrp="1"/>
          </p:cNvSpPr>
          <p:nvPr>
            <p:ph type="title"/>
          </p:nvPr>
        </p:nvSpPr>
        <p:spPr>
          <a:xfrm>
            <a:off x="457200" y="184419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أحجار أورشليم</a:t>
            </a:r>
            <a:endParaRPr lang="en-A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2" cstate="print"/>
          <a:srcRect r="45398" b="1542"/>
          <a:stretch>
            <a:fillRect/>
          </a:stretch>
        </p:blipFill>
        <p:spPr bwMode="auto">
          <a:xfrm rot="10800000">
            <a:off x="971599" y="1268760"/>
            <a:ext cx="734481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طلبت وجهك ووجهك يارب التمس</a:t>
            </a:r>
            <a:endParaRPr lang="en-A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96044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Image result for jesus f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4248472" cy="5589240"/>
          </a:xfrm>
          <a:prstGeom prst="rect">
            <a:avLst/>
          </a:prstGeom>
          <a:noFill/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-1116632" y="5006787"/>
            <a:ext cx="10260632" cy="15696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أحجار</a:t>
            </a:r>
            <a:r>
              <a:rPr kumimoji="0" lang="ar-AE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أورشليم</a:t>
            </a:r>
            <a:endParaRPr kumimoji="0" lang="en-A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http://4.bp.blogspot.com/-SOIwparhdpk/TY-bJkITj7I/AAAAAAAAB_0/hT8H-rcRevA/s1600/DSCN4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7944" y="9807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4388456" y="692696"/>
            <a:ext cx="4219425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أخرج</a:t>
            </a:r>
            <a:endParaRPr lang="en-A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A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ماء من صخره صماء</a:t>
            </a:r>
            <a:endParaRPr lang="en-A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A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وسقي شعبه في</a:t>
            </a:r>
            <a:endParaRPr lang="en-A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A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البريه</a:t>
            </a:r>
            <a:endParaRPr lang="en-A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https://2.bp.blogspot.com/-06hhvb-JD_0/VZiZ8kepu1I/AAAAAAAAA48/lXOIwRdlZz4/s320/CDqUEPLVEAEw-y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57656"/>
            <a:ext cx="3456384" cy="4047608"/>
          </a:xfrm>
          <a:prstGeom prst="rect">
            <a:avLst/>
          </a:prstGeom>
          <a:noFill/>
        </p:spPr>
      </p:pic>
      <p:pic>
        <p:nvPicPr>
          <p:cNvPr id="32773" name="Picture 5" descr="St-Takla.org Image: White stone - &quot;He who has an ear, let him hear what the Spirit says to the churches. To him who overcomes I will give some of the hidden manna to eat. And I will give him a white stone, and on the stone a new name written which no one knows except him who receives it.&quot; (Revelation 2:17) صورة في موقع الأنبا تكلا: الحصاء البيضاء - &quot;مَنْ لَهُ أُذُنٌ فَلْيَسْمَعْ مَا يَقُولُهُ الرُّوحُ لِلْكَنَائِسِ. مَنْ يَغْلِبُ فَسَأُعْطِيهِ أَنْ يَأْكُلَ مِنَ الْمَنِّ الْمُخْفَى، وَأُعْطِيهِ حَصَاةً بَيْضَاءَ، وَعَلَى الْحَصَاةِ اسْمٌ جَدِيدٌ مَكْتُوبٌ لاَ يَعْرِفُهُ أَحَدٌ غَيْرُ الَّذِي يَأْخُذُ».&quot; (سفر رؤيا يوحنا اللاهوتي 2: 17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2006" y="1772816"/>
            <a:ext cx="4990474" cy="39604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188640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800" b="1" dirty="0" smtClean="0"/>
              <a:t>أحجار أورشليم</a:t>
            </a:r>
            <a:endParaRPr lang="en-AU" sz="8800" b="1" dirty="0"/>
          </a:p>
        </p:txBody>
      </p:sp>
      <p:sp>
        <p:nvSpPr>
          <p:cNvPr id="8" name="Rectangle 7"/>
          <p:cNvSpPr/>
          <p:nvPr/>
        </p:nvSpPr>
        <p:spPr>
          <a:xfrm>
            <a:off x="332140" y="1844824"/>
            <a:ext cx="1287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chemeClr val="bg1"/>
                </a:solidFill>
              </a:rPr>
              <a:t>سقطنا ...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26321" y="1700808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/>
              <a:t>منحنا هو البراءه</a:t>
            </a:r>
            <a:endParaRPr lang="en-A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2710"/>
            <a:ext cx="8229600" cy="4234482"/>
          </a:xfrm>
        </p:spPr>
        <p:txBody>
          <a:bodyPr>
            <a:noAutofit/>
          </a:bodyPr>
          <a:lstStyle/>
          <a:p>
            <a:r>
              <a:rPr lang="ar-AE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أمثله</a:t>
            </a:r>
            <a:r>
              <a:rPr lang="en-AU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AE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</a:t>
            </a:r>
            <a:r>
              <a:rPr lang="ar-AE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أنا</a:t>
            </a:r>
            <a:r>
              <a:rPr lang="en-AU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AE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واحد من هؤلاء؟</a:t>
            </a:r>
            <a:endParaRPr lang="en-AU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218" name="Picture 2" descr="C:\Users\User\AppData\Local\Microsoft\Windows\Temporary Internet Files\Content.IE5\I1EFW301\IMG_2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29" y="0"/>
            <a:ext cx="91596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 descr="C:\Users\User\AppData\Local\Microsoft\Windows\Temporary Internet Files\Content.IE5\65B9RW9P\IMG_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567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7544" y="62068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ليس لهم آذان ولكن سمعوه !</a:t>
            </a:r>
            <a:endParaRPr lang="en-A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8" name="Picture 4" descr="C:\Users\User\AppData\Local\Microsoft\Windows\Temporary Internet Files\Content.IE5\65B9RW9P\IMG_2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2" y="-5576"/>
            <a:ext cx="9136578" cy="68635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365" y="980728"/>
            <a:ext cx="455284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ar-A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لاني</a:t>
            </a:r>
            <a:endParaRPr lang="en-A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A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عريان فاختبأت !</a:t>
            </a:r>
            <a:endParaRPr lang="en-A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 descr="C:\Users\User\AppData\Local\Microsoft\Windows\Temporary Internet Files\Content.IE5\I1EFW301\IMG_2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C:\Users\User\AppData\Local\Microsoft\Windows\Temporary Internet Files\Content.IE5\I1EFW301\IMG_2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19" y="0"/>
            <a:ext cx="925252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42924" y="2492896"/>
            <a:ext cx="51010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ar-AE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ووجهك</a:t>
            </a:r>
            <a:endParaRPr lang="en-AU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AE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يا رب التمس</a:t>
            </a:r>
            <a:endParaRPr lang="en-A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C:\Users\User\AppData\Local\Microsoft\Windows\Temporary Internet Files\Content.IE5\A3988H0V\IMG_2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42" name="Picture 2" descr="C:\Users\User\AppData\Local\Microsoft\Windows\Temporary Internet Files\Content.IE5\65B9RW9P\IMG_2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7504" y="332656"/>
            <a:ext cx="9036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كأس ماء بارد لا ينسي ...</a:t>
            </a:r>
            <a:endParaRPr lang="en-A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 descr="C:\Users\User\AppData\Local\Microsoft\Windows\Temporary Internet Files\Content.IE5\HC1Q65V3\IMG_2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6805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0" name="Picture 2" descr="C:\Users\User\AppData\Local\Microsoft\Windows\Temporary Internet Files\Content.IE5\A3988H0V\IMG_2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98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http://images.alwatanvoice.com/news/images/3909903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67544" y="122864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أحجار أورشليم</a:t>
            </a:r>
            <a:endParaRPr lang="en-A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194" name="Picture 2" descr="C:\Users\User\AppData\Local\Microsoft\Windows\Temporary Internet Files\Content.IE5\65B9RW9P\IMG_2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80"/>
            <a:ext cx="9144000" cy="6852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13992"/>
            <a:ext cx="8229600" cy="1143000"/>
          </a:xfrm>
        </p:spPr>
        <p:txBody>
          <a:bodyPr>
            <a:noAutofit/>
          </a:bodyPr>
          <a:lstStyle/>
          <a:p>
            <a:r>
              <a:rPr lang="ar-AE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وقفه</a:t>
            </a:r>
            <a:r>
              <a:rPr lang="en-AU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AE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نفكر في </a:t>
            </a:r>
            <a:r>
              <a:rPr lang="ar-AE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احدي</a:t>
            </a:r>
            <a:r>
              <a:rPr lang="en-AU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AE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محطات اورشليم</a:t>
            </a:r>
            <a:endParaRPr lang="en-AU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2290" name="Picture 2" descr="C:\Users\User\AppData\Local\Microsoft\Windows\Temporary Internet Files\Content.IE5\HC1Q65V3\IMG_1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520" y="620688"/>
            <a:ext cx="86409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بركة </a:t>
            </a:r>
            <a:r>
              <a:rPr lang="ar-AE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حسدا </a:t>
            </a:r>
            <a:endParaRPr lang="en-AU" sz="9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AE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يا سيد</a:t>
            </a:r>
            <a:endParaRPr lang="en-A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AE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ليس لي انسان يلقيني في البركه </a:t>
            </a:r>
            <a:endParaRPr lang="en-A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AE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متي </a:t>
            </a:r>
            <a:r>
              <a:rPr lang="ar-AE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تحرك الماء</a:t>
            </a:r>
            <a:endParaRPr lang="en-A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2290" name="Picture 2" descr="C:\Users\User\AppData\Local\Microsoft\Windows\Temporary Internet Files\Content.IE5\HC1Q65V3\IMG_1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09686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متي </a:t>
            </a:r>
            <a:r>
              <a:rPr lang="ar-AE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تحرك </a:t>
            </a:r>
            <a:r>
              <a:rPr lang="ar-AE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الماء</a:t>
            </a:r>
            <a:r>
              <a:rPr lang="en-A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en-AU" sz="9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A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AU" sz="9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A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2710"/>
            <a:ext cx="8229600" cy="4090466"/>
          </a:xfrm>
        </p:spPr>
        <p:txBody>
          <a:bodyPr>
            <a:noAutofit/>
          </a:bodyPr>
          <a:lstStyle/>
          <a:p>
            <a:r>
              <a:rPr lang="ar-A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واحد</a:t>
            </a:r>
            <a:r>
              <a:rPr lang="en-A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A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شاغل باله </a:t>
            </a:r>
            <a:r>
              <a:rPr lang="ar-A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</a:t>
            </a:r>
            <a:r>
              <a:rPr lang="en-A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A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ومكسر الدونيا ايميلات </a:t>
            </a:r>
            <a:r>
              <a:rPr lang="en-A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A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وفاكسات </a:t>
            </a:r>
            <a:r>
              <a:rPr lang="ar-A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وحقوق </a:t>
            </a:r>
            <a:r>
              <a:rPr lang="ar-A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انسان</a:t>
            </a:r>
            <a:r>
              <a:rPr lang="en-A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A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.... الخ</a:t>
            </a:r>
            <a:endParaRPr lang="en-A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266" name="Picture 2" descr="C:\Users\User\AppData\Local\Microsoft\Windows\Temporary Internet Files\Content.IE5\HC1Q65V3\IMG_26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6804248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95736" y="116632"/>
            <a:ext cx="605806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يا بنات أورشليم لا ...</a:t>
            </a:r>
            <a:endParaRPr lang="en-A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183" y="1340768"/>
            <a:ext cx="20585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يا</a:t>
            </a:r>
            <a:endParaRPr lang="en-A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A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بنات </a:t>
            </a:r>
            <a:r>
              <a:rPr lang="ar-A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أورشليم</a:t>
            </a:r>
            <a:endParaRPr lang="en-A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A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...</a:t>
            </a:r>
            <a:endParaRPr lang="en-A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01315" y="967039"/>
            <a:ext cx="652534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79712" y="5157192"/>
            <a:ext cx="4932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سلم يعقوب بين السماء والارض</a:t>
            </a:r>
            <a:endParaRPr lang="en-A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4"/>
          <p:cNvSpPr txBox="1">
            <a:spLocks noGrp="1"/>
          </p:cNvSpPr>
          <p:nvPr>
            <p:ph type="title"/>
          </p:nvPr>
        </p:nvSpPr>
        <p:spPr>
          <a:xfrm>
            <a:off x="251520" y="184419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أحجار </a:t>
            </a:r>
            <a:r>
              <a:rPr lang="ar-AE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أورشليم</a:t>
            </a:r>
            <a:endParaRPr lang="en-A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 noGrp="1"/>
          </p:cNvSpPr>
          <p:nvPr>
            <p:ph type="title"/>
          </p:nvPr>
        </p:nvSpPr>
        <p:spPr>
          <a:xfrm>
            <a:off x="457200" y="184419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أحجار أورشليم</a:t>
            </a:r>
            <a:endParaRPr lang="en-A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69367" y="2083164"/>
            <a:ext cx="551723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 noGrp="1"/>
          </p:cNvSpPr>
          <p:nvPr>
            <p:ph type="title"/>
          </p:nvPr>
        </p:nvSpPr>
        <p:spPr>
          <a:xfrm>
            <a:off x="457200" y="184419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أحجار أورشليم</a:t>
            </a:r>
            <a:endParaRPr lang="en-A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13736" y="2270838"/>
            <a:ext cx="5445224" cy="372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...</a:t>
            </a:r>
            <a:r>
              <a:rPr lang="ar-AE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حتي الاحجارحكيمات </a:t>
            </a:r>
            <a:r>
              <a:rPr lang="ar-A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وجاهلات</a:t>
            </a:r>
            <a:endParaRPr lang="en-A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ile:Black-white-stone-750x4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3568" y="2780928"/>
            <a:ext cx="491993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وقليلون</a:t>
            </a:r>
            <a:endParaRPr lang="en-AU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AE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هم الذين يجدونه !</a:t>
            </a:r>
            <a:endParaRPr lang="en-A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4" y="1772816"/>
            <a:ext cx="28937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حدوتة حجرين</a:t>
            </a:r>
            <a:r>
              <a:rPr lang="en-A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A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images.alwatanvoice.com/news/images/3909903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6553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800" b="1" dirty="0" smtClean="0"/>
              <a:t>أحجار أورشليم</a:t>
            </a:r>
            <a:endParaRPr lang="en-A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0224" cy="766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122864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أحجار أورشليم</a:t>
            </a:r>
            <a:endParaRPr lang="en-AU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1772816"/>
            <a:ext cx="47160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600" b="1" dirty="0" smtClean="0">
                <a:solidFill>
                  <a:schemeClr val="tx2"/>
                </a:solidFill>
              </a:rPr>
              <a:t>17. مَنْ يَغْلِبُ</a:t>
            </a:r>
            <a:endParaRPr lang="en-AU" sz="3600" b="1" dirty="0" smtClean="0">
              <a:solidFill>
                <a:schemeClr val="tx2"/>
              </a:solidFill>
            </a:endParaRPr>
          </a:p>
          <a:p>
            <a:pPr algn="ctr"/>
            <a:r>
              <a:rPr lang="ar-AE" sz="3600" b="1" dirty="0" smtClean="0">
                <a:solidFill>
                  <a:schemeClr val="tx2"/>
                </a:solidFill>
              </a:rPr>
              <a:t> فَسَأُعْطِيهِ أَنْ يَأْكُلَ مِنَ الْمَنِّ الْمُخْفَى، </a:t>
            </a:r>
            <a:endParaRPr lang="en-AU" sz="3600" b="1" dirty="0" smtClean="0">
              <a:solidFill>
                <a:schemeClr val="tx2"/>
              </a:solidFill>
            </a:endParaRPr>
          </a:p>
          <a:p>
            <a:pPr algn="ctr"/>
            <a:r>
              <a:rPr lang="ar-AE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وَأُعْطِيهِ حَصَاةً بَيْضَاءَ</a:t>
            </a:r>
            <a:r>
              <a:rPr lang="ar-AE" sz="3600" b="1" dirty="0" smtClean="0">
                <a:solidFill>
                  <a:schemeClr val="bg1"/>
                </a:solidFill>
              </a:rPr>
              <a:t>، </a:t>
            </a:r>
            <a:endParaRPr lang="en-AU" sz="3600" b="1" dirty="0" smtClean="0">
              <a:solidFill>
                <a:schemeClr val="bg1"/>
              </a:solidFill>
            </a:endParaRPr>
          </a:p>
          <a:p>
            <a:pPr algn="ctr"/>
            <a:r>
              <a:rPr lang="ar-AE" sz="3600" b="1" dirty="0" smtClean="0">
                <a:solidFill>
                  <a:schemeClr val="tx2"/>
                </a:solidFill>
              </a:rPr>
              <a:t>وَعَلَى الْحَصَاةِ اسْمٌ جَدِيدٌ مَكْتُوبٌ لاَ يَعْرِفُهُ أَحَدٌ غَيْرُ </a:t>
            </a:r>
            <a:endParaRPr lang="en-AU" sz="3600" b="1" dirty="0" smtClean="0">
              <a:solidFill>
                <a:schemeClr val="tx2"/>
              </a:solidFill>
            </a:endParaRPr>
          </a:p>
          <a:p>
            <a:pPr algn="ctr"/>
            <a:r>
              <a:rPr lang="ar-AE" sz="3600" b="1" dirty="0" smtClean="0">
                <a:solidFill>
                  <a:schemeClr val="tx2"/>
                </a:solidFill>
              </a:rPr>
              <a:t>الَّذِي يَأْخُذُ».</a:t>
            </a:r>
            <a:endParaRPr lang="en-A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 result for ‫من منكم بلا خطية فليرمها اولا بحجر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4248472" cy="4608512"/>
          </a:xfrm>
          <a:prstGeom prst="rect">
            <a:avLst/>
          </a:prstGeom>
          <a:noFill/>
        </p:spPr>
      </p:pic>
      <p:pic>
        <p:nvPicPr>
          <p:cNvPr id="5" name="Picture 2" descr="Image result for ‫من منكم بلا خطية فليرمها اولا بحجر‬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464496" cy="4608512"/>
          </a:xfrm>
          <a:prstGeom prst="rect">
            <a:avLst/>
          </a:prstGeom>
          <a:noFill/>
        </p:spPr>
      </p:pic>
      <p:sp>
        <p:nvSpPr>
          <p:cNvPr id="6" name="Title 4"/>
          <p:cNvSpPr txBox="1">
            <a:spLocks noGrp="1"/>
          </p:cNvSpPr>
          <p:nvPr>
            <p:ph type="title"/>
          </p:nvPr>
        </p:nvSpPr>
        <p:spPr>
          <a:xfrm>
            <a:off x="457200" y="170429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أحجار أورشليم</a:t>
            </a:r>
            <a:endParaRPr lang="en-A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3808" y="1412776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أنا ...</a:t>
            </a:r>
            <a:endParaRPr lang="en-A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1705" y="1484784"/>
            <a:ext cx="1122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...</a:t>
            </a:r>
            <a:endParaRPr lang="en-A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321297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وَلاَ تَفْتَكِرُوا أَنْ تَقُولُوا فِي أَنْفُسِكُمْ: لَنَا إِبْراهِيمُ أَباً.</a:t>
            </a:r>
            <a:endParaRPr lang="en-A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A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لأَنِّي أَقُولُ لَكُمْ: </a:t>
            </a:r>
            <a:endParaRPr lang="en-A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A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إِنَّ اللَّهَ قَادِرٌ أَنْ يُقِيمَ مِنْ هَذِهِ الْحِجَارَةِ أَوْلاَداً لِإِبْراهِيمَ.</a:t>
            </a:r>
            <a:endParaRPr lang="en-A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A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متي ٣</a:t>
            </a:r>
            <a:endParaRPr lang="en-A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984"/>
            <a:ext cx="8229600" cy="1143000"/>
          </a:xfrm>
        </p:spPr>
        <p:txBody>
          <a:bodyPr>
            <a:noAutofit/>
          </a:bodyPr>
          <a:lstStyle/>
          <a:p>
            <a:r>
              <a:rPr lang="ar-AE" sz="8800" b="1" dirty="0" smtClean="0"/>
              <a:t>يا</a:t>
            </a:r>
            <a:r>
              <a:rPr lang="en-AU" sz="8800" b="1" dirty="0" smtClean="0"/>
              <a:t/>
            </a:r>
            <a:br>
              <a:rPr lang="en-AU" sz="8800" b="1" dirty="0" smtClean="0"/>
            </a:br>
            <a:r>
              <a:rPr lang="ar-AE" sz="8800" b="1" dirty="0" smtClean="0"/>
              <a:t> بخت الناس</a:t>
            </a:r>
            <a:r>
              <a:rPr lang="en-AU" sz="8800" b="1" dirty="0" smtClean="0"/>
              <a:t/>
            </a:r>
            <a:br>
              <a:rPr lang="en-AU" sz="8800" b="1" dirty="0" smtClean="0"/>
            </a:br>
            <a:r>
              <a:rPr lang="ar-AE" sz="8800" b="1" dirty="0" smtClean="0"/>
              <a:t> اللي عايشه هناك في</a:t>
            </a:r>
            <a:r>
              <a:rPr lang="en-AU" sz="8800" b="1" dirty="0" smtClean="0"/>
              <a:t/>
            </a:r>
            <a:br>
              <a:rPr lang="en-AU" sz="8800" b="1" dirty="0" smtClean="0"/>
            </a:br>
            <a:r>
              <a:rPr lang="ar-AE" sz="8800" b="1" dirty="0" smtClean="0"/>
              <a:t> أورشليم !</a:t>
            </a:r>
            <a:endParaRPr lang="en-A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10947" y="404669"/>
            <a:ext cx="685800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 noGrp="1"/>
          </p:cNvSpPr>
          <p:nvPr>
            <p:ph type="title"/>
          </p:nvPr>
        </p:nvSpPr>
        <p:spPr>
          <a:xfrm>
            <a:off x="457200" y="-99392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أحجار </a:t>
            </a:r>
            <a:r>
              <a:rPr lang="ar-AE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أورشليم</a:t>
            </a:r>
            <a:endParaRPr lang="en-A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9912" y="1700808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ممكن </a:t>
            </a:r>
            <a:endParaRPr lang="en-A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AE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اكون هناك بدون سفر </a:t>
            </a:r>
            <a:endParaRPr lang="en-A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AE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لو انا حابب ... </a:t>
            </a:r>
            <a:endParaRPr lang="en-A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AE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سلم يعقوب </a:t>
            </a:r>
            <a:endParaRPr lang="en-A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AE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موجود من حولي</a:t>
            </a:r>
            <a:endParaRPr lang="en-A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A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AE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ومن له عينان للبصر فليبصر</a:t>
            </a:r>
            <a:endParaRPr lang="en-AU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984"/>
            <a:ext cx="8229600" cy="1143000"/>
          </a:xfrm>
        </p:spPr>
        <p:txBody>
          <a:bodyPr>
            <a:noAutofit/>
          </a:bodyPr>
          <a:lstStyle/>
          <a:p>
            <a:r>
              <a:rPr lang="ar-AE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خد بالك </a:t>
            </a:r>
            <a:r>
              <a:rPr lang="en-A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AE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اتشال </a:t>
            </a:r>
            <a:r>
              <a:rPr lang="ar-AE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حرف</a:t>
            </a:r>
            <a:endParaRPr lang="en-AU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984"/>
            <a:ext cx="8229600" cy="1143000"/>
          </a:xfrm>
        </p:spPr>
        <p:txBody>
          <a:bodyPr>
            <a:noAutofit/>
          </a:bodyPr>
          <a:lstStyle/>
          <a:p>
            <a:r>
              <a:rPr lang="ar-AE" sz="8800" b="1" dirty="0" smtClean="0"/>
              <a:t>يا</a:t>
            </a:r>
            <a:r>
              <a:rPr lang="en-AU" sz="8800" b="1" dirty="0" smtClean="0"/>
              <a:t/>
            </a:r>
            <a:br>
              <a:rPr lang="en-AU" sz="8800" b="1" dirty="0" smtClean="0"/>
            </a:br>
            <a:r>
              <a:rPr lang="ar-AE" sz="8800" b="1" dirty="0" smtClean="0"/>
              <a:t> بخت الناس</a:t>
            </a:r>
            <a:r>
              <a:rPr lang="en-AU" sz="8800" b="1" dirty="0" smtClean="0"/>
              <a:t/>
            </a:r>
            <a:br>
              <a:rPr lang="en-AU" sz="8800" b="1" dirty="0" smtClean="0"/>
            </a:br>
            <a:r>
              <a:rPr lang="ar-AE" sz="8800" b="1" dirty="0" smtClean="0"/>
              <a:t> اللي عايشه </a:t>
            </a:r>
            <a:r>
              <a:rPr lang="ar-AE" sz="8800" b="1" dirty="0" smtClean="0">
                <a:solidFill>
                  <a:srgbClr val="FF0000"/>
                </a:solidFill>
              </a:rPr>
              <a:t>هناك</a:t>
            </a:r>
            <a:r>
              <a:rPr lang="ar-AE" sz="8800" b="1" dirty="0" smtClean="0"/>
              <a:t> في</a:t>
            </a:r>
            <a:r>
              <a:rPr lang="en-AU" sz="8800" b="1" dirty="0" smtClean="0"/>
              <a:t/>
            </a:r>
            <a:br>
              <a:rPr lang="en-AU" sz="8800" b="1" dirty="0" smtClean="0"/>
            </a:br>
            <a:r>
              <a:rPr lang="ar-AE" sz="8800" b="1" dirty="0" smtClean="0"/>
              <a:t> أورشليم !</a:t>
            </a:r>
            <a:endParaRPr lang="en-A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984"/>
            <a:ext cx="8229600" cy="1143000"/>
          </a:xfrm>
        </p:spPr>
        <p:txBody>
          <a:bodyPr>
            <a:noAutofit/>
          </a:bodyPr>
          <a:lstStyle/>
          <a:p>
            <a:r>
              <a:rPr lang="ar-AE" sz="8800" b="1" dirty="0" smtClean="0"/>
              <a:t>يا</a:t>
            </a:r>
            <a:r>
              <a:rPr lang="en-AU" sz="8800" b="1" dirty="0" smtClean="0"/>
              <a:t/>
            </a:r>
            <a:br>
              <a:rPr lang="en-AU" sz="8800" b="1" dirty="0" smtClean="0"/>
            </a:br>
            <a:r>
              <a:rPr lang="ar-AE" sz="8800" b="1" dirty="0" smtClean="0"/>
              <a:t> بخت الناس</a:t>
            </a:r>
            <a:r>
              <a:rPr lang="en-AU" sz="8800" b="1" dirty="0" smtClean="0"/>
              <a:t/>
            </a:r>
            <a:br>
              <a:rPr lang="en-AU" sz="8800" b="1" dirty="0" smtClean="0"/>
            </a:br>
            <a:r>
              <a:rPr lang="ar-AE" sz="8800" b="1" dirty="0" smtClean="0"/>
              <a:t> اللي عايشه </a:t>
            </a:r>
            <a:r>
              <a:rPr lang="ar-AE" sz="8800" b="1" dirty="0" smtClean="0">
                <a:solidFill>
                  <a:srgbClr val="FF0000"/>
                </a:solidFill>
              </a:rPr>
              <a:t>هنا</a:t>
            </a:r>
            <a:r>
              <a:rPr lang="ar-AE" sz="8800" b="1" dirty="0" smtClean="0"/>
              <a:t> </a:t>
            </a:r>
            <a:r>
              <a:rPr lang="ar-AE" sz="8800" b="1" dirty="0" smtClean="0"/>
              <a:t>في</a:t>
            </a:r>
            <a:r>
              <a:rPr lang="en-AU" sz="8800" b="1" dirty="0" smtClean="0"/>
              <a:t/>
            </a:r>
            <a:br>
              <a:rPr lang="en-AU" sz="8800" b="1" dirty="0" smtClean="0"/>
            </a:br>
            <a:r>
              <a:rPr lang="ar-AE" sz="8800" b="1" dirty="0" smtClean="0"/>
              <a:t> أورشليم !</a:t>
            </a:r>
            <a:endParaRPr lang="en-A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داود يدوِّر المقلاع فوق رأسه وهو يركض نحو جليا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170429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أحجار أورشليم</a:t>
            </a:r>
            <a:endParaRPr lang="en-A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داود يدوِّر المقلاع فوق رأسه وهو يركض نحو جليا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499992" cy="5328591"/>
          </a:xfrm>
          <a:prstGeom prst="rect">
            <a:avLst/>
          </a:prstGeom>
          <a:noFill/>
        </p:spPr>
      </p:pic>
      <p:pic>
        <p:nvPicPr>
          <p:cNvPr id="46082" name="Picture 2" descr="http://upload.ch-joy.com/uploads/1364129584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4380929" cy="5296273"/>
          </a:xfrm>
          <a:prstGeom prst="rect">
            <a:avLst/>
          </a:prstGeom>
          <a:noFill/>
        </p:spPr>
      </p:pic>
      <p:sp>
        <p:nvSpPr>
          <p:cNvPr id="6" name="Title 4"/>
          <p:cNvSpPr txBox="1">
            <a:spLocks noGrp="1"/>
          </p:cNvSpPr>
          <p:nvPr>
            <p:ph type="title"/>
          </p:nvPr>
        </p:nvSpPr>
        <p:spPr>
          <a:xfrm>
            <a:off x="457200" y="1596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أحجار أورشليم</a:t>
            </a:r>
            <a:endParaRPr lang="en-A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Lazarus-rai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512" y="1556792"/>
            <a:ext cx="4392488" cy="5040560"/>
          </a:xfrm>
          <a:prstGeom prst="rect">
            <a:avLst/>
          </a:prstGeom>
          <a:noFill/>
        </p:spPr>
      </p:pic>
      <p:pic>
        <p:nvPicPr>
          <p:cNvPr id="47108" name="Picture 4" descr="http://www.lightoflifeministry.org/newsite/makalat/shhoud-elkyama/images/to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484784"/>
            <a:ext cx="4355976" cy="5040560"/>
          </a:xfrm>
          <a:prstGeom prst="rect">
            <a:avLst/>
          </a:prstGeom>
          <a:noFill/>
        </p:spPr>
      </p:pic>
      <p:sp>
        <p:nvSpPr>
          <p:cNvPr id="6" name="Title 4"/>
          <p:cNvSpPr txBox="1">
            <a:spLocks noGrp="1"/>
          </p:cNvSpPr>
          <p:nvPr>
            <p:ph type="title"/>
          </p:nvPr>
        </p:nvSpPr>
        <p:spPr>
          <a:xfrm>
            <a:off x="468313" y="98694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أحجار أورشليم</a:t>
            </a:r>
            <a:endParaRPr lang="en-A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age result for ‫من منكم بلا خطية فليرمها اولا بحجر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64896" cy="5040560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184419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أحجار أورشليم</a:t>
            </a:r>
            <a:endParaRPr lang="en-A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 result for ‫من منكم بلا خطية فليرمها اولا بحجر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122863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أحجار أورشليم</a:t>
            </a:r>
            <a:endParaRPr lang="en-A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239</Words>
  <Application>Microsoft Office PowerPoint</Application>
  <PresentationFormat>On-screen Show (4:3)</PresentationFormat>
  <Paragraphs>79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يا  بخت الناس  اللي عايشه هناك في  أورشليم !</vt:lpstr>
      <vt:lpstr>Slide 2</vt:lpstr>
      <vt:lpstr>أحجار أورشليم</vt:lpstr>
      <vt:lpstr>أحجار أورشليم</vt:lpstr>
      <vt:lpstr>أحجار أورشليم</vt:lpstr>
      <vt:lpstr>أحجار أورشليم</vt:lpstr>
      <vt:lpstr>أحجار أورشليم</vt:lpstr>
      <vt:lpstr>أحجار أورشليم</vt:lpstr>
      <vt:lpstr>أحجار أورشليم</vt:lpstr>
      <vt:lpstr>أحجار أورشليم</vt:lpstr>
      <vt:lpstr>أحجار أورشليم</vt:lpstr>
      <vt:lpstr>أحجار أورشليم</vt:lpstr>
      <vt:lpstr>أحجار أورشليم</vt:lpstr>
      <vt:lpstr>أحجار أورشليم</vt:lpstr>
      <vt:lpstr>Slide 15</vt:lpstr>
      <vt:lpstr>ليكن نور ...</vt:lpstr>
      <vt:lpstr>أحجار أورشليم</vt:lpstr>
      <vt:lpstr>طلبت وجهك ووجهك يارب التمس</vt:lpstr>
      <vt:lpstr>Slide 19</vt:lpstr>
      <vt:lpstr>أمثله  هل أنا  واحد من هؤلاء؟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وقفه  نفكر في احدي  محطات اورشليم</vt:lpstr>
      <vt:lpstr>Slide 32</vt:lpstr>
      <vt:lpstr>Slide 33</vt:lpstr>
      <vt:lpstr>واحد  شاغل باله جدا  ومكسر الدونيا ايميلات  وفاكسات وحقوق انسان  و .... الخ</vt:lpstr>
      <vt:lpstr>Slide 35</vt:lpstr>
      <vt:lpstr>أحجار أورشليم</vt:lpstr>
      <vt:lpstr>أحجار أورشليم</vt:lpstr>
      <vt:lpstr>أحجار أورشليم</vt:lpstr>
      <vt:lpstr>! ...حتي الاحجارحكيمات وجاهلات</vt:lpstr>
      <vt:lpstr>أحجار أورشليم</vt:lpstr>
      <vt:lpstr>أحجار أورشليم</vt:lpstr>
      <vt:lpstr>يا  بخت الناس  اللي عايشه هناك في  أورشليم !</vt:lpstr>
      <vt:lpstr>أحجار أورشليم</vt:lpstr>
      <vt:lpstr>خد بالك  اتشال حرف</vt:lpstr>
      <vt:lpstr>يا  بخت الناس  اللي عايشه هناك في  أورشليم !</vt:lpstr>
      <vt:lpstr>يا  بخت الناس  اللي عايشه هنا في  أورشليم 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melek</dc:creator>
  <cp:lastModifiedBy>dr. melek</cp:lastModifiedBy>
  <cp:revision>286</cp:revision>
  <dcterms:created xsi:type="dcterms:W3CDTF">2016-09-04T12:22:36Z</dcterms:created>
  <dcterms:modified xsi:type="dcterms:W3CDTF">2017-04-19T09:36:03Z</dcterms:modified>
</cp:coreProperties>
</file>